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874E-9C96-4B08-9A6D-2A115F6F970C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4268" y="3048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2800" y="1676400"/>
            <a:ext cx="2743200" cy="1143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952750"/>
            <a:ext cx="1524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8017" y="4791941"/>
            <a:ext cx="16764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Checker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7685" y="4248150"/>
            <a:ext cx="22860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15570" y="2876550"/>
            <a:ext cx="18288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7" idx="1"/>
          </p:cNvCxnSpPr>
          <p:nvPr/>
        </p:nvCxnSpPr>
        <p:spPr>
          <a:xfrm>
            <a:off x="1752600" y="1447800"/>
            <a:ext cx="2001932" cy="39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1600200" y="2247900"/>
            <a:ext cx="175260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>
            <a:off x="2362200" y="3409950"/>
            <a:ext cx="1245485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2"/>
          </p:cNvCxnSpPr>
          <p:nvPr/>
        </p:nvCxnSpPr>
        <p:spPr>
          <a:xfrm flipV="1">
            <a:off x="5893685" y="3867150"/>
            <a:ext cx="163628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flipH="1">
            <a:off x="1396217" y="3867150"/>
            <a:ext cx="203983" cy="9247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7" idx="6"/>
          </p:cNvCxnSpPr>
          <p:nvPr/>
        </p:nvCxnSpPr>
        <p:spPr>
          <a:xfrm flipH="1" flipV="1">
            <a:off x="6096000" y="2247900"/>
            <a:ext cx="143397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6" idx="2"/>
          </p:cNvCxnSpPr>
          <p:nvPr/>
        </p:nvCxnSpPr>
        <p:spPr>
          <a:xfrm flipV="1">
            <a:off x="5694268" y="1295400"/>
            <a:ext cx="1219200" cy="548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256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28800" y="2362200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Unparsed Strings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4048125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Validation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62841" y="60856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Strings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37338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Objects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30839" y="4158734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Executions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2362200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Actions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94558" y="1447800"/>
            <a:ext cx="21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Interpretation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34417" y="150614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893685" y="1875477"/>
            <a:ext cx="279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</p:cNvCxnSpPr>
          <p:nvPr/>
        </p:nvCxnSpPr>
        <p:spPr>
          <a:xfrm>
            <a:off x="1396217" y="5858741"/>
            <a:ext cx="0" cy="5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96217" y="6455000"/>
            <a:ext cx="729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86800" y="1875477"/>
            <a:ext cx="6350" cy="457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232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Visualizer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2546" y="99221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9457" y="2301025"/>
            <a:ext cx="150270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 (Aggregate Viewer)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1054" y="2286000"/>
            <a:ext cx="150270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 (Aggregate Viewer)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303172"/>
            <a:ext cx="150270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 (Aggregate Viewer)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7183" y="203881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workspace viewer</a:t>
            </a:r>
          </a:p>
          <a:p>
            <a:r>
              <a:rPr lang="en-US" dirty="0" smtClean="0"/>
              <a:t>contains the same elements.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 flipH="1">
            <a:off x="4652408" y="1830410"/>
            <a:ext cx="6438" cy="45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983" y="3957179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Input Area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21871" y="5261629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MenuBar</a:t>
            </a:r>
            <a:endParaRPr lang="en-US" dirty="0" smtClean="0"/>
          </a:p>
        </p:txBody>
      </p:sp>
      <p:sp>
        <p:nvSpPr>
          <p:cNvPr id="16" name="Oval 15"/>
          <p:cNvSpPr/>
          <p:nvPr/>
        </p:nvSpPr>
        <p:spPr>
          <a:xfrm>
            <a:off x="5029200" y="5255654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Turtle</a:t>
            </a:r>
          </a:p>
          <a:p>
            <a:pPr algn="ctr"/>
            <a:r>
              <a:rPr lang="en-US" dirty="0" smtClean="0"/>
              <a:t>Viewer</a:t>
            </a:r>
          </a:p>
        </p:txBody>
      </p:sp>
      <p:sp>
        <p:nvSpPr>
          <p:cNvPr id="17" name="Oval 16"/>
          <p:cNvSpPr/>
          <p:nvPr/>
        </p:nvSpPr>
        <p:spPr>
          <a:xfrm>
            <a:off x="6795129" y="3994133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Command Output</a:t>
            </a:r>
          </a:p>
        </p:txBody>
      </p:sp>
      <p:cxnSp>
        <p:nvCxnSpPr>
          <p:cNvPr id="19" name="Straight Arrow Connector 18"/>
          <p:cNvCxnSpPr>
            <a:stCxn id="8" idx="2"/>
            <a:endCxn id="13" idx="7"/>
          </p:cNvCxnSpPr>
          <p:nvPr/>
        </p:nvCxnSpPr>
        <p:spPr>
          <a:xfrm flipH="1">
            <a:off x="2044839" y="3048000"/>
            <a:ext cx="2607569" cy="105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4" idx="7"/>
          </p:cNvCxnSpPr>
          <p:nvPr/>
        </p:nvCxnSpPr>
        <p:spPr>
          <a:xfrm flipH="1">
            <a:off x="3852768" y="3048000"/>
            <a:ext cx="799640" cy="2369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6" idx="0"/>
          </p:cNvCxnSpPr>
          <p:nvPr/>
        </p:nvCxnSpPr>
        <p:spPr>
          <a:xfrm>
            <a:off x="4652408" y="3048000"/>
            <a:ext cx="1214992" cy="220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7" idx="1"/>
          </p:cNvCxnSpPr>
          <p:nvPr/>
        </p:nvCxnSpPr>
        <p:spPr>
          <a:xfrm>
            <a:off x="4652408" y="3048000"/>
            <a:ext cx="2388224" cy="1102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Chou</dc:creator>
  <cp:lastModifiedBy>David Chou</cp:lastModifiedBy>
  <cp:revision>3</cp:revision>
  <dcterms:created xsi:type="dcterms:W3CDTF">2014-02-19T22:25:27Z</dcterms:created>
  <dcterms:modified xsi:type="dcterms:W3CDTF">2014-03-19T21:33:39Z</dcterms:modified>
</cp:coreProperties>
</file>