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874E-9C96-4B08-9A6D-2A115F6F970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87D9-84E0-4B1B-8414-38FC311A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2590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8400" y="4572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52800" y="1676400"/>
            <a:ext cx="2743200" cy="1143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2952750"/>
            <a:ext cx="1524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8017" y="4791941"/>
            <a:ext cx="16764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Checker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7685" y="4248150"/>
            <a:ext cx="2286000" cy="1143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15570" y="2876550"/>
            <a:ext cx="18288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7" idx="1"/>
          </p:cNvCxnSpPr>
          <p:nvPr/>
        </p:nvCxnSpPr>
        <p:spPr>
          <a:xfrm>
            <a:off x="1752600" y="1447800"/>
            <a:ext cx="2001932" cy="39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1600200" y="2247900"/>
            <a:ext cx="175260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1"/>
          </p:cNvCxnSpPr>
          <p:nvPr/>
        </p:nvCxnSpPr>
        <p:spPr>
          <a:xfrm>
            <a:off x="2362200" y="3409950"/>
            <a:ext cx="1245485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2"/>
          </p:cNvCxnSpPr>
          <p:nvPr/>
        </p:nvCxnSpPr>
        <p:spPr>
          <a:xfrm flipV="1">
            <a:off x="5893685" y="3867150"/>
            <a:ext cx="163628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 flipH="1">
            <a:off x="1396217" y="3867150"/>
            <a:ext cx="203983" cy="9247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7" idx="6"/>
          </p:cNvCxnSpPr>
          <p:nvPr/>
        </p:nvCxnSpPr>
        <p:spPr>
          <a:xfrm flipH="1" flipV="1">
            <a:off x="6096000" y="2247900"/>
            <a:ext cx="143397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6" idx="2"/>
          </p:cNvCxnSpPr>
          <p:nvPr/>
        </p:nvCxnSpPr>
        <p:spPr>
          <a:xfrm flipV="1">
            <a:off x="5694268" y="1447800"/>
            <a:ext cx="1773332" cy="39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2562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28800" y="2362200"/>
            <a:ext cx="17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Unparsed Strings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0" y="4048125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Validation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62841" y="608566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Strings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95600" y="373380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Objects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30839" y="4158734"/>
            <a:ext cx="220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Executions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2362200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Actions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94558" y="1447800"/>
            <a:ext cx="21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Interpretation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234417" y="1506145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893685" y="1875477"/>
            <a:ext cx="279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2"/>
          </p:cNvCxnSpPr>
          <p:nvPr/>
        </p:nvCxnSpPr>
        <p:spPr>
          <a:xfrm>
            <a:off x="1396217" y="5858741"/>
            <a:ext cx="0" cy="59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96217" y="6455000"/>
            <a:ext cx="7296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86800" y="1875477"/>
            <a:ext cx="6350" cy="457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Chou</dc:creator>
  <cp:lastModifiedBy>Richard Cao</cp:lastModifiedBy>
  <cp:revision>2</cp:revision>
  <dcterms:created xsi:type="dcterms:W3CDTF">2014-02-19T22:25:27Z</dcterms:created>
  <dcterms:modified xsi:type="dcterms:W3CDTF">2014-02-19T22:43:16Z</dcterms:modified>
</cp:coreProperties>
</file>