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4572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2800" y="1676400"/>
            <a:ext cx="2743200" cy="1143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952750"/>
            <a:ext cx="1524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8017" y="4791941"/>
            <a:ext cx="16764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Checker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7685" y="4248150"/>
            <a:ext cx="22860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15570" y="2876550"/>
            <a:ext cx="18288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7" idx="1"/>
          </p:cNvCxnSpPr>
          <p:nvPr/>
        </p:nvCxnSpPr>
        <p:spPr>
          <a:xfrm>
            <a:off x="1752600" y="1447800"/>
            <a:ext cx="2001932" cy="39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1600200" y="2247900"/>
            <a:ext cx="175260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>
            <a:off x="2362200" y="3409950"/>
            <a:ext cx="1245485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2"/>
          </p:cNvCxnSpPr>
          <p:nvPr/>
        </p:nvCxnSpPr>
        <p:spPr>
          <a:xfrm flipV="1">
            <a:off x="5893685" y="3867150"/>
            <a:ext cx="163628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flipH="1">
            <a:off x="1396217" y="3867150"/>
            <a:ext cx="203983" cy="9247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7" idx="6"/>
          </p:cNvCxnSpPr>
          <p:nvPr/>
        </p:nvCxnSpPr>
        <p:spPr>
          <a:xfrm flipH="1" flipV="1">
            <a:off x="6096000" y="2247900"/>
            <a:ext cx="143397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6" idx="2"/>
          </p:cNvCxnSpPr>
          <p:nvPr/>
        </p:nvCxnSpPr>
        <p:spPr>
          <a:xfrm flipV="1">
            <a:off x="5694268" y="1447800"/>
            <a:ext cx="1773332" cy="39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256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28800" y="2362200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Unparsed Strings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4048125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Validation</a:t>
            </a:r>
            <a:endParaRPr lang="en-US" dirty="0"/>
          </a:p>
        </p:txBody>
      </p:sp>
      <p:cxnSp>
        <p:nvCxnSpPr>
          <p:cNvPr id="56" name="Elbow Connector 55"/>
          <p:cNvCxnSpPr>
            <a:stCxn id="9" idx="2"/>
          </p:cNvCxnSpPr>
          <p:nvPr/>
        </p:nvCxnSpPr>
        <p:spPr>
          <a:xfrm rot="16200000" flipH="1">
            <a:off x="4675900" y="2579057"/>
            <a:ext cx="711200" cy="72705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6" idx="2"/>
          </p:cNvCxnSpPr>
          <p:nvPr/>
        </p:nvCxnSpPr>
        <p:spPr>
          <a:xfrm rot="10800000">
            <a:off x="7467600" y="1447800"/>
            <a:ext cx="1225550" cy="395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62841" y="60856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Strings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37338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Objects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30839" y="4158734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Executions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2362200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Actions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94558" y="1447800"/>
            <a:ext cx="21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Interpretation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34417" y="150614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693150" y="1843788"/>
            <a:ext cx="0" cy="4726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Chou</dc:creator>
  <cp:lastModifiedBy>David Chou</cp:lastModifiedBy>
  <cp:revision>1</cp:revision>
  <dcterms:created xsi:type="dcterms:W3CDTF">2014-02-19T22:25:27Z</dcterms:created>
  <dcterms:modified xsi:type="dcterms:W3CDTF">2014-02-19T22:35:25Z</dcterms:modified>
</cp:coreProperties>
</file>