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Plaster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plaster and why do we care?</a:t>
            </a:r>
          </a:p>
          <a:p>
            <a:r>
              <a:rPr lang="en-US" dirty="0" smtClean="0"/>
              <a:t>Plaster Cmdlets</a:t>
            </a:r>
          </a:p>
          <a:p>
            <a:r>
              <a:rPr lang="en-US" dirty="0" smtClean="0"/>
              <a:t>The default Plaster template</a:t>
            </a:r>
          </a:p>
          <a:p>
            <a:r>
              <a:rPr lang="en-US" dirty="0" smtClean="0"/>
              <a:t>Examining a Plaster Manifest</a:t>
            </a:r>
          </a:p>
          <a:p>
            <a:r>
              <a:rPr lang="en-US" dirty="0" smtClean="0"/>
              <a:t>Creating our Own Manifest</a:t>
            </a:r>
          </a:p>
          <a:p>
            <a:r>
              <a:rPr lang="en-US" dirty="0" smtClean="0"/>
              <a:t>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</a:t>
            </a:r>
            <a:r>
              <a:rPr lang="en-US" dirty="0" smtClean="0"/>
              <a:t>er is PowerShell Scaffolding</a:t>
            </a:r>
          </a:p>
          <a:p>
            <a:r>
              <a:rPr lang="en-US" dirty="0"/>
              <a:t>Find-Module -Name Plaster -Repository </a:t>
            </a:r>
            <a:r>
              <a:rPr lang="en-US" dirty="0" err="1"/>
              <a:t>PSGallery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0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 -Module Plaster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Get-</a:t>
            </a:r>
            <a:r>
              <a:rPr lang="en-US" dirty="0" err="1" smtClean="0"/>
              <a:t>PlasterTemplate</a:t>
            </a:r>
            <a:endParaRPr lang="en-US" dirty="0" smtClean="0"/>
          </a:p>
          <a:p>
            <a:r>
              <a:rPr lang="en-US" dirty="0" smtClean="0"/>
              <a:t>Invoke-Plaster</a:t>
            </a:r>
          </a:p>
          <a:p>
            <a:r>
              <a:rPr lang="en-US" dirty="0" smtClean="0"/>
              <a:t>New-</a:t>
            </a:r>
            <a:r>
              <a:rPr lang="en-US" dirty="0" err="1" smtClean="0"/>
              <a:t>PlasterManifest</a:t>
            </a:r>
            <a:endParaRPr lang="en-US" dirty="0" smtClean="0"/>
          </a:p>
          <a:p>
            <a:r>
              <a:rPr lang="en-US" dirty="0"/>
              <a:t>Test-</a:t>
            </a:r>
            <a:r>
              <a:rPr lang="en-US" dirty="0" err="1"/>
              <a:t>PlasterManifest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</TotalTime>
  <Words>56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Working with Plaster</vt:lpstr>
      <vt:lpstr>Who’s this guy</vt:lpstr>
      <vt:lpstr>Agenda</vt:lpstr>
      <vt:lpstr>What is Plaster</vt:lpstr>
      <vt:lpstr>Get-Command -Module Plaster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3</cp:revision>
  <dcterms:created xsi:type="dcterms:W3CDTF">2017-06-04T14:52:00Z</dcterms:created>
  <dcterms:modified xsi:type="dcterms:W3CDTF">2017-06-04T18:59:32Z</dcterms:modified>
</cp:coreProperties>
</file>