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4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0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8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8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02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78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2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68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64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2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3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1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3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33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6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75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1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87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Plaster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Christian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5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this guy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Christian</a:t>
            </a:r>
          </a:p>
          <a:p>
            <a:r>
              <a:rPr lang="en-US" dirty="0" smtClean="0"/>
              <a:t>My Blog</a:t>
            </a:r>
          </a:p>
          <a:p>
            <a:pPr lvl="1"/>
            <a:r>
              <a:rPr lang="en-US" dirty="0" smtClean="0"/>
              <a:t>OverPoweredShell.com </a:t>
            </a:r>
          </a:p>
          <a:p>
            <a:r>
              <a:rPr lang="en-US" dirty="0" smtClean="0"/>
              <a:t>GitHub / Twitter</a:t>
            </a:r>
          </a:p>
          <a:p>
            <a:pPr lvl="1"/>
            <a:r>
              <a:rPr lang="en-US" dirty="0" smtClean="0"/>
              <a:t>Dchristian3188</a:t>
            </a:r>
          </a:p>
          <a:p>
            <a:r>
              <a:rPr lang="en-US" dirty="0" smtClean="0"/>
              <a:t>Southern California PowerShell User Group</a:t>
            </a:r>
          </a:p>
          <a:p>
            <a:pPr lvl="1"/>
            <a:r>
              <a:rPr lang="en-US" dirty="0" smtClean="0"/>
              <a:t>socalowershell.org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46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plaster and why do we care?</a:t>
            </a:r>
          </a:p>
          <a:p>
            <a:r>
              <a:rPr lang="en-US" dirty="0" smtClean="0"/>
              <a:t>Plaster Cmdlets</a:t>
            </a:r>
          </a:p>
          <a:p>
            <a:r>
              <a:rPr lang="en-US" dirty="0" smtClean="0"/>
              <a:t>The default Plaster template</a:t>
            </a:r>
          </a:p>
          <a:p>
            <a:r>
              <a:rPr lang="en-US" dirty="0" smtClean="0"/>
              <a:t>Examining a Plaster Manifest</a:t>
            </a:r>
          </a:p>
          <a:p>
            <a:r>
              <a:rPr lang="en-US" dirty="0" smtClean="0"/>
              <a:t>Creating our Own Manifest</a:t>
            </a:r>
          </a:p>
          <a:p>
            <a:r>
              <a:rPr lang="en-US" dirty="0" smtClean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76919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Plaster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Plaster is PowerShell Scaffolding</a:t>
            </a:r>
          </a:p>
          <a:p>
            <a:r>
              <a:rPr lang="en-US" dirty="0"/>
              <a:t>Find-Module -Name Plaster -Repository </a:t>
            </a:r>
            <a:r>
              <a:rPr lang="en-US" dirty="0" err="1"/>
              <a:t>PSGallery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005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Get-Command -Module Plaster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Get-</a:t>
            </a:r>
            <a:r>
              <a:rPr lang="en-US" dirty="0" err="1" smtClean="0"/>
              <a:t>PlasterTemplate</a:t>
            </a:r>
            <a:endParaRPr lang="en-US" dirty="0" smtClean="0"/>
          </a:p>
          <a:p>
            <a:r>
              <a:rPr lang="en-US" dirty="0" smtClean="0"/>
              <a:t>Invoke-Plaster</a:t>
            </a:r>
          </a:p>
          <a:p>
            <a:r>
              <a:rPr lang="en-US" dirty="0" smtClean="0"/>
              <a:t>New-</a:t>
            </a:r>
            <a:r>
              <a:rPr lang="en-US" dirty="0" err="1" smtClean="0"/>
              <a:t>PlasterManifest</a:t>
            </a:r>
            <a:endParaRPr lang="en-US" dirty="0" smtClean="0"/>
          </a:p>
          <a:p>
            <a:r>
              <a:rPr lang="en-US" dirty="0"/>
              <a:t>Test-</a:t>
            </a:r>
            <a:r>
              <a:rPr lang="en-US" dirty="0" err="1"/>
              <a:t>PlasterManifest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default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1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Our own 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smtClean="0"/>
              <a:t>New-</a:t>
            </a:r>
            <a:r>
              <a:rPr lang="en-US" dirty="0" err="1" smtClean="0"/>
              <a:t>PlasterManifest</a:t>
            </a:r>
            <a:r>
              <a:rPr lang="en-US" dirty="0" smtClean="0"/>
              <a:t> cmdlet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8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Metadata </a:t>
            </a:r>
            <a:endParaRPr lang="en-US" dirty="0" smtClean="0">
              <a:effectLst/>
            </a:endParaRPr>
          </a:p>
          <a:p>
            <a:r>
              <a:rPr lang="en-US" dirty="0">
                <a:effectLst/>
              </a:rPr>
              <a:t>Parameters </a:t>
            </a:r>
            <a:endParaRPr lang="en-US" dirty="0" smtClean="0">
              <a:effectLst/>
            </a:endParaRPr>
          </a:p>
          <a:p>
            <a:r>
              <a:rPr lang="en-US" dirty="0">
                <a:effectLst/>
              </a:rPr>
              <a:t>Content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1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Meatadata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about the manifest</a:t>
            </a:r>
          </a:p>
          <a:p>
            <a:r>
              <a:rPr lang="en-US" dirty="0" smtClean="0"/>
              <a:t>Easy – built in cmdlet to generate this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79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64</TotalTime>
  <Words>102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Mesh</vt:lpstr>
      <vt:lpstr>Working with Plaster</vt:lpstr>
      <vt:lpstr>Who’s this guy</vt:lpstr>
      <vt:lpstr>Agenda</vt:lpstr>
      <vt:lpstr>What is Plaster</vt:lpstr>
      <vt:lpstr>Get-Command -Module Plaster</vt:lpstr>
      <vt:lpstr>DEMO </vt:lpstr>
      <vt:lpstr>Making Our own Manifest</vt:lpstr>
      <vt:lpstr>Structure of a Manifest</vt:lpstr>
      <vt:lpstr>Meatadata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Plaster</dc:title>
  <dc:creator>David Christian</dc:creator>
  <cp:lastModifiedBy>David Christian</cp:lastModifiedBy>
  <cp:revision>8</cp:revision>
  <dcterms:created xsi:type="dcterms:W3CDTF">2017-06-04T14:52:00Z</dcterms:created>
  <dcterms:modified xsi:type="dcterms:W3CDTF">2017-06-06T02:58:07Z</dcterms:modified>
</cp:coreProperties>
</file>