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Plaster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plaster and why do we care?</a:t>
            </a:r>
          </a:p>
          <a:p>
            <a:r>
              <a:rPr lang="en-US" dirty="0" smtClean="0"/>
              <a:t>Plaster Cmdlets</a:t>
            </a:r>
          </a:p>
          <a:p>
            <a:r>
              <a:rPr lang="en-US" dirty="0" smtClean="0"/>
              <a:t>The default Plaster template</a:t>
            </a:r>
          </a:p>
          <a:p>
            <a:r>
              <a:rPr lang="en-US" dirty="0" smtClean="0"/>
              <a:t>Examining a Plaster Manifest</a:t>
            </a:r>
          </a:p>
          <a:p>
            <a:r>
              <a:rPr lang="en-US" dirty="0" smtClean="0"/>
              <a:t>Creating our Own Manifest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</TotalTime>
  <Words>29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Working with Plaster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1</cp:revision>
  <dcterms:created xsi:type="dcterms:W3CDTF">2017-06-04T14:52:00Z</dcterms:created>
  <dcterms:modified xsi:type="dcterms:W3CDTF">2017-06-04T14:59:51Z</dcterms:modified>
</cp:coreProperties>
</file>