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0" r:id="rId17"/>
    <p:sldId id="273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  <p14:sldId id="266"/>
            <p14:sldId id="269"/>
            <p14:sldId id="267"/>
            <p14:sldId id="268"/>
            <p14:sldId id="272"/>
            <p14:sldId id="270"/>
          </p14:sldIdLst>
        </p14:section>
        <p14:section name="Untitled Section" id="{65A5E5DD-956C-48DB-954F-BC7E24FF4E9B}">
          <p14:sldIdLst>
            <p14:sldId id="273"/>
            <p14:sldId id="274"/>
            <p14:sldId id="27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07" d="100"/>
          <a:sy n="107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variable</a:t>
            </a:r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= text</a:t>
            </a:r>
          </a:p>
          <a:p>
            <a:r>
              <a:rPr lang="en-US" dirty="0" smtClean="0"/>
              <a:t>Creates a string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local </a:t>
            </a:r>
            <a:r>
              <a:rPr lang="en-US" dirty="0" err="1" smtClean="0"/>
              <a:t>Github</a:t>
            </a:r>
            <a:r>
              <a:rPr lang="en-US" dirty="0" smtClean="0"/>
              <a:t> configuration</a:t>
            </a:r>
          </a:p>
          <a:p>
            <a:r>
              <a:rPr lang="en-US" dirty="0" smtClean="0"/>
              <a:t>User-</a:t>
            </a:r>
            <a:r>
              <a:rPr lang="en-US" dirty="0" err="1" smtClean="0"/>
              <a:t>FullName</a:t>
            </a:r>
            <a:r>
              <a:rPr lang="en-US" dirty="0" smtClean="0"/>
              <a:t> and User-Email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Type parameter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choice to end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Like a </a:t>
            </a:r>
            <a:r>
              <a:rPr lang="en-US" dirty="0" err="1" smtClean="0"/>
              <a:t>validateset</a:t>
            </a:r>
            <a:endParaRPr lang="en-US" dirty="0" smtClean="0"/>
          </a:p>
          <a:p>
            <a:r>
              <a:rPr lang="en-US" dirty="0" smtClean="0"/>
              <a:t>Creates a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multichoice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</a:t>
            </a:r>
            <a:r>
              <a:rPr lang="en-US" dirty="0" err="1" smtClean="0"/>
              <a:t>Runspace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language Access</a:t>
            </a:r>
          </a:p>
          <a:p>
            <a:r>
              <a:rPr lang="en-US" dirty="0" smtClean="0"/>
              <a:t>Automatic Variables created by Plaster</a:t>
            </a:r>
          </a:p>
          <a:p>
            <a:pPr lvl="1"/>
            <a:r>
              <a:rPr lang="en-US" dirty="0"/>
              <a:t>https://github.com/PowerShell/Plaster/blob/master/docs/en-US/about_Plaster_CreatingAManifest.help.md#powershell-constrained-runspace</a:t>
            </a:r>
            <a:endParaRPr lang="en-US" dirty="0" smtClean="0"/>
          </a:p>
          <a:p>
            <a:r>
              <a:rPr lang="en-US" dirty="0" smtClean="0"/>
              <a:t>All of your parameters create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type for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 -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copy to destination</a:t>
            </a:r>
          </a:p>
          <a:p>
            <a:r>
              <a:rPr lang="en-US" dirty="0" smtClean="0"/>
              <a:t>Does not modify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by all content types</a:t>
            </a:r>
          </a:p>
          <a:p>
            <a:r>
              <a:rPr lang="en-US" dirty="0" smtClean="0"/>
              <a:t>Can access any variables and limited language features</a:t>
            </a:r>
          </a:p>
          <a:p>
            <a:r>
              <a:rPr lang="en-US" dirty="0" smtClean="0"/>
              <a:t>Just a </a:t>
            </a:r>
            <a:r>
              <a:rPr lang="en-US" dirty="0" err="1" smtClean="0"/>
              <a:t>scriptblock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 -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way to show progress</a:t>
            </a:r>
          </a:p>
          <a:p>
            <a:r>
              <a:rPr lang="en-US" dirty="0" smtClean="0"/>
              <a:t>Supports no new line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 –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powerful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scriptblocks</a:t>
            </a:r>
            <a:r>
              <a:rPr lang="en-US" dirty="0" smtClean="0"/>
              <a:t> inline to generate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</a:t>
            </a:r>
            <a:r>
              <a:rPr lang="en-US" dirty="0" err="1"/>
              <a:t>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PlasterTemplate</a:t>
            </a:r>
            <a:endParaRPr lang="en-US" dirty="0" smtClean="0"/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endParaRPr lang="en-US" dirty="0" smtClean="0"/>
          </a:p>
          <a:p>
            <a:r>
              <a:rPr lang="en-US" dirty="0"/>
              <a:t>Test-</a:t>
            </a:r>
            <a:r>
              <a:rPr lang="en-US" dirty="0" err="1"/>
              <a:t>PlasterManifest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r>
              <a:rPr lang="en-US" dirty="0" smtClean="0"/>
              <a:t>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185</TotalTime>
  <Words>246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Meatadata</vt:lpstr>
      <vt:lpstr>Parameters</vt:lpstr>
      <vt:lpstr>Reading input</vt:lpstr>
      <vt:lpstr>Special Types</vt:lpstr>
      <vt:lpstr>Choice Type parameter </vt:lpstr>
      <vt:lpstr>multichoice</vt:lpstr>
      <vt:lpstr>Content</vt:lpstr>
      <vt:lpstr>Plaster Runspace</vt:lpstr>
      <vt:lpstr>New Module Manifest</vt:lpstr>
      <vt:lpstr>Content Type - File</vt:lpstr>
      <vt:lpstr>Plaster Conditionals</vt:lpstr>
      <vt:lpstr>Content Type - Message</vt:lpstr>
      <vt:lpstr>Content Type – Template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24</cp:revision>
  <dcterms:created xsi:type="dcterms:W3CDTF">2017-06-04T14:52:00Z</dcterms:created>
  <dcterms:modified xsi:type="dcterms:W3CDTF">2017-06-08T03:32:09Z</dcterms:modified>
</cp:coreProperties>
</file>