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2" r:id="rId16"/>
    <p:sldId id="270" r:id="rId17"/>
    <p:sldId id="273" r:id="rId18"/>
    <p:sldId id="274" r:id="rId19"/>
    <p:sldId id="271" r:id="rId20"/>
    <p:sldId id="275" r:id="rId21"/>
    <p:sldId id="278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BA558-3C45-473B-8D0D-B479C0A1130A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Untitled Section" id="{CFBAC81D-1305-4E12-A124-02673A8C07D9}">
          <p14:sldIdLst>
            <p14:sldId id="264"/>
            <p14:sldId id="265"/>
            <p14:sldId id="266"/>
            <p14:sldId id="269"/>
            <p14:sldId id="267"/>
            <p14:sldId id="268"/>
            <p14:sldId id="272"/>
            <p14:sldId id="270"/>
          </p14:sldIdLst>
        </p14:section>
        <p14:section name="Untitled Section" id="{65A5E5DD-956C-48DB-954F-BC7E24FF4E9B}">
          <p14:sldIdLst>
            <p14:sldId id="273"/>
            <p14:sldId id="274"/>
            <p14:sldId id="271"/>
            <p14:sldId id="275"/>
            <p14:sldId id="278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86" autoAdjust="0"/>
  </p:normalViewPr>
  <p:slideViewPr>
    <p:cSldViewPr snapToGrid="0">
      <p:cViewPr varScale="1">
        <p:scale>
          <a:sx n="107" d="100"/>
          <a:sy n="107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0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3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3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8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Plaster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parameter is a prompt to our user.</a:t>
            </a:r>
          </a:p>
          <a:p>
            <a:r>
              <a:rPr lang="en-US" dirty="0" smtClean="0"/>
              <a:t>Each parameter creates a variable</a:t>
            </a:r>
          </a:p>
        </p:txBody>
      </p:sp>
    </p:spTree>
    <p:extLst>
      <p:ext uri="{BB962C8B-B14F-4D97-AF65-F5344CB8AC3E}">
        <p14:creationId xmlns:p14="http://schemas.microsoft.com/office/powerpoint/2010/main" val="28046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= text</a:t>
            </a:r>
          </a:p>
          <a:p>
            <a:r>
              <a:rPr lang="en-US" dirty="0" smtClean="0"/>
              <a:t>Creates a string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local </a:t>
            </a:r>
            <a:r>
              <a:rPr lang="en-US" dirty="0" smtClean="0"/>
              <a:t>GitHub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User-FullName and User-Email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Type parameter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choice to end use</a:t>
            </a:r>
          </a:p>
          <a:p>
            <a:r>
              <a:rPr lang="en-US" dirty="0" smtClean="0"/>
              <a:t>Like a validateset</a:t>
            </a:r>
          </a:p>
          <a:p>
            <a:r>
              <a:rPr lang="en-US" dirty="0" smtClean="0"/>
              <a:t>Creates a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Multi-choice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like a validateset</a:t>
            </a:r>
          </a:p>
          <a:p>
            <a:r>
              <a:rPr lang="en-US" dirty="0" smtClean="0"/>
              <a:t>Creates </a:t>
            </a:r>
            <a:r>
              <a:rPr lang="en-US" dirty="0" smtClean="0"/>
              <a:t>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</a:t>
            </a:r>
            <a:r>
              <a:rPr lang="en-US" dirty="0" err="1" smtClean="0"/>
              <a:t>Runspace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language Access</a:t>
            </a:r>
          </a:p>
          <a:p>
            <a:r>
              <a:rPr lang="en-US" dirty="0" smtClean="0"/>
              <a:t>Automatic Variables created by Plaster</a:t>
            </a:r>
          </a:p>
          <a:p>
            <a:pPr lvl="1"/>
            <a:r>
              <a:rPr lang="en-US" dirty="0"/>
              <a:t>https://github.com/PowerShell/Plaster/blob/master/docs/en-US/about_Plaster_CreatingAManifest.help.md#powershell-constrained-runspace</a:t>
            </a:r>
            <a:endParaRPr lang="en-US" dirty="0" smtClean="0"/>
          </a:p>
          <a:p>
            <a:r>
              <a:rPr lang="en-US" dirty="0" smtClean="0"/>
              <a:t>All of your parameters create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7483"/>
            <a:ext cx="9905998" cy="1905000"/>
          </a:xfrm>
        </p:spPr>
        <p:txBody>
          <a:bodyPr/>
          <a:lstStyle/>
          <a:p>
            <a:r>
              <a:rPr lang="en-US" dirty="0" smtClean="0"/>
              <a:t>Content </a:t>
            </a:r>
            <a:r>
              <a:rPr lang="en-US" dirty="0" smtClean="0"/>
              <a:t>Element- </a:t>
            </a:r>
            <a:r>
              <a:rPr lang="en-US" dirty="0" smtClean="0"/>
              <a:t>New Module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 type for PowerShell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copy to destination</a:t>
            </a:r>
          </a:p>
          <a:p>
            <a:r>
              <a:rPr lang="en-US" dirty="0" smtClean="0"/>
              <a:t>Does not modify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by all content types</a:t>
            </a:r>
          </a:p>
          <a:p>
            <a:r>
              <a:rPr lang="en-US" dirty="0" smtClean="0"/>
              <a:t>Can access any variables and limited language features</a:t>
            </a:r>
          </a:p>
          <a:p>
            <a:r>
              <a:rPr lang="en-US" dirty="0" smtClean="0"/>
              <a:t>Just a </a:t>
            </a:r>
            <a:r>
              <a:rPr lang="en-US" dirty="0" err="1" smtClean="0"/>
              <a:t>scriptblock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Christian</a:t>
            </a:r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 smtClean="0"/>
              <a:t>OverPoweredShell.com </a:t>
            </a:r>
          </a:p>
          <a:p>
            <a:r>
              <a:rPr lang="en-US" dirty="0" smtClean="0"/>
              <a:t>GitHub / Twitter</a:t>
            </a:r>
          </a:p>
          <a:p>
            <a:pPr lvl="1"/>
            <a:r>
              <a:rPr lang="en-US" dirty="0" smtClean="0"/>
              <a:t>Dchristian3188</a:t>
            </a:r>
          </a:p>
          <a:p>
            <a:r>
              <a:rPr lang="en-US" dirty="0" smtClean="0"/>
              <a:t>Southern California PowerShell User Group</a:t>
            </a:r>
          </a:p>
          <a:p>
            <a:pPr lvl="1"/>
            <a:r>
              <a:rPr lang="en-US" dirty="0" smtClean="0"/>
              <a:t>socalowershell.org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6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way to show progress</a:t>
            </a:r>
          </a:p>
          <a:p>
            <a:r>
              <a:rPr lang="en-US" dirty="0" smtClean="0"/>
              <a:t>Supports no new line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Element- Required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minimum and maximum versions</a:t>
            </a:r>
          </a:p>
          <a:p>
            <a:r>
              <a:rPr lang="en-US" dirty="0" smtClean="0"/>
              <a:t>Must use semver (Major.Minor.Patch)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3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- </a:t>
            </a:r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copy files first</a:t>
            </a:r>
          </a:p>
          <a:p>
            <a:r>
              <a:rPr lang="en-US" dirty="0" smtClean="0"/>
              <a:t>Regex Replace on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r>
              <a:rPr lang="en-US" dirty="0"/>
              <a:t>Element- – </a:t>
            </a:r>
            <a:r>
              <a:rPr lang="en-US" dirty="0" smtClean="0"/>
              <a:t>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powerful</a:t>
            </a:r>
          </a:p>
          <a:p>
            <a:r>
              <a:rPr lang="en-US" dirty="0" smtClean="0"/>
              <a:t>Uses scriptblocks inline to generate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plaster and why do we care?</a:t>
            </a:r>
          </a:p>
          <a:p>
            <a:r>
              <a:rPr lang="en-US" dirty="0" smtClean="0"/>
              <a:t>Plaster Cmdlets</a:t>
            </a:r>
          </a:p>
          <a:p>
            <a:r>
              <a:rPr lang="en-US" dirty="0" smtClean="0"/>
              <a:t>The default Plaster template</a:t>
            </a:r>
          </a:p>
          <a:p>
            <a:r>
              <a:rPr lang="en-US" dirty="0" smtClean="0"/>
              <a:t>Examining a Plaster Manifest</a:t>
            </a:r>
          </a:p>
          <a:p>
            <a:r>
              <a:rPr lang="en-US" dirty="0" smtClean="0"/>
              <a:t>Creating our Own Manifest</a:t>
            </a:r>
          </a:p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7691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Plaster is PowerShell Scaffolding</a:t>
            </a:r>
          </a:p>
          <a:p>
            <a:r>
              <a:rPr lang="en-US" dirty="0"/>
              <a:t>Find-Module -Name Plaster -Repository PSGallery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0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-Module Plaster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Get-PlasterTemplate</a:t>
            </a:r>
          </a:p>
          <a:p>
            <a:r>
              <a:rPr lang="en-US" dirty="0" smtClean="0"/>
              <a:t>Invoke-Plaster</a:t>
            </a:r>
          </a:p>
          <a:p>
            <a:r>
              <a:rPr lang="en-US" dirty="0" smtClean="0"/>
              <a:t>New-PlasterManifest</a:t>
            </a:r>
          </a:p>
          <a:p>
            <a:r>
              <a:rPr lang="en-US" dirty="0"/>
              <a:t>Test-PlasterManifest</a:t>
            </a:r>
          </a:p>
        </p:txBody>
      </p:sp>
    </p:spTree>
    <p:extLst>
      <p:ext uri="{BB962C8B-B14F-4D97-AF65-F5344CB8AC3E}">
        <p14:creationId xmlns:p14="http://schemas.microsoft.com/office/powerpoint/2010/main" val="207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default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New-PlasterManifest cmdlet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Metadata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Parameters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Content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manifest</a:t>
            </a:r>
          </a:p>
          <a:p>
            <a:r>
              <a:rPr lang="en-US" dirty="0" smtClean="0"/>
              <a:t>Easy – built in cmdlet to generate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244</TotalTime>
  <Words>280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Mesh</vt:lpstr>
      <vt:lpstr>Working with Plaster</vt:lpstr>
      <vt:lpstr>Who’s this guy</vt:lpstr>
      <vt:lpstr>Agenda</vt:lpstr>
      <vt:lpstr>What is Plaster</vt:lpstr>
      <vt:lpstr>Get-Command -Module Plaster</vt:lpstr>
      <vt:lpstr>DEMO </vt:lpstr>
      <vt:lpstr>Making Our own Manifest</vt:lpstr>
      <vt:lpstr>Structure of a Manifest</vt:lpstr>
      <vt:lpstr>Metadata</vt:lpstr>
      <vt:lpstr>Parameters</vt:lpstr>
      <vt:lpstr>Reading input</vt:lpstr>
      <vt:lpstr>Special Types</vt:lpstr>
      <vt:lpstr>Choice Type parameter </vt:lpstr>
      <vt:lpstr>Multi-choice</vt:lpstr>
      <vt:lpstr>Content</vt:lpstr>
      <vt:lpstr>Plaster Runspace</vt:lpstr>
      <vt:lpstr>Content Element- New Module Manifest</vt:lpstr>
      <vt:lpstr>Content Element- - File</vt:lpstr>
      <vt:lpstr>Plaster Conditionals</vt:lpstr>
      <vt:lpstr>Content Element- - Message</vt:lpstr>
      <vt:lpstr>Content Element- Required Modules</vt:lpstr>
      <vt:lpstr>Content Element- - Modify</vt:lpstr>
      <vt:lpstr>Content Element- – Template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Plaster</dc:title>
  <dc:creator>David Christian</dc:creator>
  <cp:lastModifiedBy>David Christian</cp:lastModifiedBy>
  <cp:revision>28</cp:revision>
  <dcterms:created xsi:type="dcterms:W3CDTF">2017-06-04T14:52:00Z</dcterms:created>
  <dcterms:modified xsi:type="dcterms:W3CDTF">2017-06-09T02:47:25Z</dcterms:modified>
</cp:coreProperties>
</file>