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Untitled Section" id="{CFBAC81D-1305-4E12-A124-02673A8C07D9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is a prompt to our user.</a:t>
            </a:r>
          </a:p>
          <a:p>
            <a:r>
              <a:rPr lang="en-US" dirty="0" smtClean="0"/>
              <a:t>Each parameter creates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</a:t>
            </a:r>
            <a:r>
              <a:rPr lang="en-US" dirty="0" err="1"/>
              <a:t>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PlasterTemplate</a:t>
            </a:r>
            <a:endParaRPr lang="en-US" dirty="0" smtClean="0"/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endParaRPr lang="en-US" dirty="0" smtClean="0"/>
          </a:p>
          <a:p>
            <a:r>
              <a:rPr lang="en-US" dirty="0"/>
              <a:t>Test-</a:t>
            </a:r>
            <a:r>
              <a:rPr lang="en-US" dirty="0" err="1"/>
              <a:t>PlasterManifest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r>
              <a:rPr lang="en-US" dirty="0" smtClean="0"/>
              <a:t>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</TotalTime>
  <Words>117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Meatadata</vt:lpstr>
      <vt:lpstr>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10</cp:revision>
  <dcterms:created xsi:type="dcterms:W3CDTF">2017-06-04T14:52:00Z</dcterms:created>
  <dcterms:modified xsi:type="dcterms:W3CDTF">2017-06-07T02:32:40Z</dcterms:modified>
</cp:coreProperties>
</file>