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60" r:id="rId5"/>
    <p:sldId id="264" r:id="rId6"/>
    <p:sldId id="265" r:id="rId7"/>
    <p:sldId id="266" r:id="rId8"/>
    <p:sldId id="261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60"/>
            <p14:sldId id="264"/>
            <p14:sldId id="265"/>
            <p14:sldId id="266"/>
            <p14:sldId id="261"/>
            <p14:sldId id="262"/>
            <p14:sldId id="26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121" d="100"/>
          <a:sy n="12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DSC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powershell</a:t>
            </a:r>
            <a:r>
              <a:rPr lang="en-US" dirty="0" smtClean="0"/>
              <a:t>!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flowcontrol</a:t>
            </a:r>
            <a:endParaRPr lang="en-US" dirty="0" smtClean="0"/>
          </a:p>
          <a:p>
            <a:r>
              <a:rPr lang="en-US" dirty="0" smtClean="0"/>
              <a:t>All loops are available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Taking input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DSC</a:t>
            </a:r>
          </a:p>
          <a:p>
            <a:r>
              <a:rPr lang="en-US" dirty="0" smtClean="0"/>
              <a:t>Difference between a configuration and mof</a:t>
            </a:r>
          </a:p>
          <a:p>
            <a:r>
              <a:rPr lang="en-US" dirty="0" smtClean="0"/>
              <a:t>Traditional configurations</a:t>
            </a:r>
          </a:p>
          <a:p>
            <a:r>
              <a:rPr lang="en-US" dirty="0" smtClean="0"/>
              <a:t>Dynamic Configurations</a:t>
            </a:r>
          </a:p>
          <a:p>
            <a:r>
              <a:rPr lang="en-US" dirty="0" smtClean="0"/>
              <a:t>Taking data from an external source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State Configuration</a:t>
            </a:r>
          </a:p>
          <a:p>
            <a:r>
              <a:rPr lang="en-US" dirty="0" smtClean="0"/>
              <a:t>A different way to manage our servers</a:t>
            </a:r>
          </a:p>
          <a:p>
            <a:r>
              <a:rPr lang="en-US" dirty="0" smtClean="0"/>
              <a:t>We describe how we want our servers to look. We don’t care how they get there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manage a specific configuration item</a:t>
            </a:r>
          </a:p>
          <a:p>
            <a:r>
              <a:rPr lang="en-US" dirty="0" smtClean="0"/>
              <a:t>Resources take parameters</a:t>
            </a:r>
          </a:p>
          <a:p>
            <a:r>
              <a:rPr lang="en-US" dirty="0" smtClean="0"/>
              <a:t>Get, Set, Test</a:t>
            </a:r>
          </a:p>
          <a:p>
            <a:r>
              <a:rPr lang="en-US" dirty="0" smtClean="0"/>
              <a:t>Depends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resources</a:t>
            </a:r>
          </a:p>
          <a:p>
            <a:r>
              <a:rPr lang="en-US" dirty="0" smtClean="0"/>
              <a:t>Define the state of our server</a:t>
            </a:r>
          </a:p>
          <a:p>
            <a:r>
              <a:rPr lang="en-US" dirty="0" smtClean="0"/>
              <a:t>Can be shared across servers with the same role</a:t>
            </a:r>
          </a:p>
          <a:p>
            <a:r>
              <a:rPr lang="en-US" dirty="0" smtClean="0"/>
              <a:t>Can be encrypted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DSL for making a 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configuration manager</a:t>
            </a:r>
          </a:p>
          <a:p>
            <a:r>
              <a:rPr lang="en-US" dirty="0" smtClean="0"/>
              <a:t>The boss that runs our configuration</a:t>
            </a:r>
          </a:p>
          <a:p>
            <a:r>
              <a:rPr lang="en-US" dirty="0" smtClean="0"/>
              <a:t>Has its own set of configuration (also takes a mof)</a:t>
            </a:r>
          </a:p>
          <a:p>
            <a:r>
              <a:rPr lang="en-US" dirty="0" smtClean="0"/>
              <a:t>Can handle reboots and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1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DSC Configuration vs MOF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write configuration</a:t>
            </a:r>
          </a:p>
          <a:p>
            <a:r>
              <a:rPr lang="en-US" dirty="0" smtClean="0"/>
              <a:t>Just a translator to a MOF</a:t>
            </a:r>
          </a:p>
          <a:p>
            <a:r>
              <a:rPr lang="en-US" dirty="0" smtClean="0"/>
              <a:t>DSC (the LCM) cares about the 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forget this is </a:t>
            </a:r>
            <a:r>
              <a:rPr lang="en-US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601</TotalTime>
  <Words>198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Working with DSC</vt:lpstr>
      <vt:lpstr>Who’s this guy</vt:lpstr>
      <vt:lpstr>Agenda</vt:lpstr>
      <vt:lpstr>What is DSC</vt:lpstr>
      <vt:lpstr>Resources</vt:lpstr>
      <vt:lpstr>Configurations</vt:lpstr>
      <vt:lpstr>The LCM</vt:lpstr>
      <vt:lpstr>DSC Configuration vs MOF</vt:lpstr>
      <vt:lpstr>Don’t forget this is powershell</vt:lpstr>
      <vt:lpstr>Using arrays inline</vt:lpstr>
      <vt:lpstr>Taking input from a file</vt:lpstr>
      <vt:lpstr>Using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47</cp:revision>
  <dcterms:created xsi:type="dcterms:W3CDTF">2017-06-04T14:52:00Z</dcterms:created>
  <dcterms:modified xsi:type="dcterms:W3CDTF">2018-06-05T04:02:00Z</dcterms:modified>
</cp:coreProperties>
</file>