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74" r:id="rId5"/>
    <p:sldId id="259" r:id="rId6"/>
    <p:sldId id="262" r:id="rId7"/>
    <p:sldId id="260" r:id="rId8"/>
    <p:sldId id="261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74"/>
            <p14:sldId id="259"/>
            <p14:sldId id="262"/>
            <p14:sldId id="260"/>
            <p14:sldId id="261"/>
            <p14:sldId id="264"/>
            <p14:sldId id="265"/>
            <p14:sldId id="266"/>
            <p14:sldId id="267"/>
            <p14:sldId id="275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6" autoAdjust="0"/>
  </p:normalViewPr>
  <p:slideViewPr>
    <p:cSldViewPr snapToGrid="0">
      <p:cViewPr varScale="1">
        <p:scale>
          <a:sx n="121" d="100"/>
          <a:sy n="121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urst.io/@ian.mundy?source=post_header_lock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DSC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manage a specific configuration item</a:t>
            </a:r>
          </a:p>
          <a:p>
            <a:r>
              <a:rPr lang="en-US" dirty="0" smtClean="0"/>
              <a:t>Resources take parameters</a:t>
            </a:r>
          </a:p>
          <a:p>
            <a:r>
              <a:rPr lang="en-US" dirty="0" smtClean="0"/>
              <a:t>Get, Set, Test</a:t>
            </a:r>
          </a:p>
          <a:p>
            <a:r>
              <a:rPr lang="en-US" dirty="0" smtClean="0"/>
              <a:t>Depends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4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resources</a:t>
            </a:r>
          </a:p>
          <a:p>
            <a:r>
              <a:rPr lang="en-US" dirty="0" smtClean="0"/>
              <a:t>Define the state of our server</a:t>
            </a:r>
          </a:p>
          <a:p>
            <a:r>
              <a:rPr lang="en-US" dirty="0" smtClean="0"/>
              <a:t>Can be shared across servers with the same role</a:t>
            </a:r>
          </a:p>
          <a:p>
            <a:r>
              <a:rPr lang="en-US" dirty="0" smtClean="0"/>
              <a:t>Can be encrypted (more on this later)</a:t>
            </a:r>
          </a:p>
          <a:p>
            <a:r>
              <a:rPr lang="en-US" dirty="0" smtClean="0"/>
              <a:t>A DSL for making a MOF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7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configuration manager</a:t>
            </a:r>
          </a:p>
          <a:p>
            <a:r>
              <a:rPr lang="en-US" dirty="0" smtClean="0"/>
              <a:t>The boss that runs our configuration</a:t>
            </a:r>
          </a:p>
          <a:p>
            <a:r>
              <a:rPr lang="en-US" dirty="0" smtClean="0"/>
              <a:t>Has its own set of configuration (also takes a mof)</a:t>
            </a:r>
          </a:p>
          <a:p>
            <a:r>
              <a:rPr lang="en-US" dirty="0" smtClean="0"/>
              <a:t>Can handle reboots and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5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LCM Configuration Modes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only – Applies 1 time, stops checking</a:t>
            </a:r>
          </a:p>
          <a:p>
            <a:r>
              <a:rPr lang="en-US" dirty="0" err="1" smtClean="0"/>
              <a:t>ApplyAndMonitor</a:t>
            </a:r>
            <a:r>
              <a:rPr lang="en-US" dirty="0" smtClean="0"/>
              <a:t> – Applies once, reports on drift does nothing</a:t>
            </a:r>
          </a:p>
          <a:p>
            <a:r>
              <a:rPr lang="en-US" dirty="0" err="1" smtClean="0"/>
              <a:t>ApplyAndAutoCorrect</a:t>
            </a:r>
            <a:r>
              <a:rPr lang="en-US" dirty="0" smtClean="0"/>
              <a:t> – Applies based on interval. Fixes uncompliant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6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VS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– we get the mof to the server</a:t>
            </a:r>
          </a:p>
          <a:p>
            <a:pPr lvl="1"/>
            <a:r>
              <a:rPr lang="en-US" dirty="0" smtClean="0"/>
              <a:t>Need to handle module dependencies</a:t>
            </a:r>
          </a:p>
          <a:p>
            <a:r>
              <a:rPr lang="en-US" dirty="0" smtClean="0"/>
              <a:t>Pull – The servers check in and get their latest configuration</a:t>
            </a:r>
          </a:p>
          <a:p>
            <a:pPr lvl="1"/>
            <a:r>
              <a:rPr lang="en-US" dirty="0" smtClean="0"/>
              <a:t>Modules automatically distributed</a:t>
            </a:r>
          </a:p>
          <a:p>
            <a:pPr lvl="1"/>
            <a:r>
              <a:rPr lang="en-US" dirty="0" smtClean="0"/>
              <a:t>More work to </a:t>
            </a:r>
            <a:r>
              <a:rPr lang="en-US" dirty="0" smtClean="0"/>
              <a:t>setup, but </a:t>
            </a:r>
            <a:r>
              <a:rPr lang="en-US" dirty="0" err="1" smtClean="0"/>
              <a:t>configs</a:t>
            </a:r>
            <a:r>
              <a:rPr lang="en-US" dirty="0" smtClean="0"/>
              <a:t> are centrally managed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don’t turn on clear text credentials</a:t>
            </a:r>
          </a:p>
          <a:p>
            <a:pPr lvl="1"/>
            <a:r>
              <a:rPr lang="en-US" dirty="0" smtClean="0"/>
              <a:t>Lazy and insecure</a:t>
            </a:r>
          </a:p>
          <a:p>
            <a:r>
              <a:rPr lang="en-US" dirty="0" smtClean="0"/>
              <a:t>Use certificates to has your credentials</a:t>
            </a:r>
          </a:p>
          <a:p>
            <a:pPr lvl="1"/>
            <a:r>
              <a:rPr lang="en-US" dirty="0" smtClean="0"/>
              <a:t>Yes it’s more work</a:t>
            </a:r>
          </a:p>
          <a:p>
            <a:pPr lvl="1"/>
            <a:r>
              <a:rPr lang="en-US" dirty="0" smtClean="0"/>
              <a:t>Use a different certificate per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3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Hardcoded the data in the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r>
              <a:rPr lang="en-US" dirty="0" smtClean="0"/>
              <a:t>Easiest to read</a:t>
            </a:r>
          </a:p>
          <a:p>
            <a:r>
              <a:rPr lang="en-US" dirty="0" smtClean="0"/>
              <a:t>Doesn’t scale well</a:t>
            </a:r>
          </a:p>
          <a:p>
            <a:r>
              <a:rPr lang="en-US" dirty="0" smtClean="0"/>
              <a:t>Lost of code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3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Configuration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your configuration from your data</a:t>
            </a:r>
          </a:p>
          <a:p>
            <a:r>
              <a:rPr lang="en-US" dirty="0" smtClean="0"/>
              <a:t>Easy to Spin up new environments</a:t>
            </a:r>
          </a:p>
          <a:p>
            <a:r>
              <a:rPr lang="en-US" dirty="0" smtClean="0"/>
              <a:t>Hard to manage at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Generate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your data from some type of database</a:t>
            </a:r>
          </a:p>
          <a:p>
            <a:r>
              <a:rPr lang="en-US" dirty="0" smtClean="0"/>
              <a:t>Generate the Config data on the fly</a:t>
            </a:r>
          </a:p>
          <a:p>
            <a:r>
              <a:rPr lang="en-US" dirty="0" smtClean="0"/>
              <a:t>Dynamically generate the configuration</a:t>
            </a:r>
          </a:p>
          <a:p>
            <a:r>
              <a:rPr lang="en-US" dirty="0" smtClean="0"/>
              <a:t>Hardest to setup</a:t>
            </a:r>
          </a:p>
          <a:p>
            <a:r>
              <a:rPr lang="en-US" dirty="0" smtClean="0"/>
              <a:t>Requires a large investment in 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 </a:t>
            </a:r>
            <a:r>
              <a:rPr lang="en-US" dirty="0" smtClean="0"/>
              <a:t>and DSC, </a:t>
            </a:r>
            <a:r>
              <a:rPr lang="en-US" dirty="0" smtClean="0"/>
              <a:t>why </a:t>
            </a:r>
            <a:r>
              <a:rPr lang="en-US" dirty="0" smtClean="0"/>
              <a:t>do we care?</a:t>
            </a:r>
          </a:p>
          <a:p>
            <a:r>
              <a:rPr lang="en-US" dirty="0" smtClean="0"/>
              <a:t>Declarative vs </a:t>
            </a:r>
            <a:r>
              <a:rPr lang="en-US" dirty="0" smtClean="0"/>
              <a:t>Imperative programming</a:t>
            </a:r>
            <a:endParaRPr lang="en-US" dirty="0" smtClean="0"/>
          </a:p>
          <a:p>
            <a:r>
              <a:rPr lang="en-US" dirty="0" smtClean="0"/>
              <a:t>Parts of DSC: Resources, Configuration, the LCM</a:t>
            </a:r>
          </a:p>
          <a:p>
            <a:r>
              <a:rPr lang="en-US" dirty="0" smtClean="0"/>
              <a:t>Push vs Pull</a:t>
            </a:r>
          </a:p>
          <a:p>
            <a:r>
              <a:rPr lang="en-US" dirty="0" smtClean="0"/>
              <a:t>Encrypting our configuration</a:t>
            </a:r>
          </a:p>
          <a:p>
            <a:r>
              <a:rPr lang="en-US" dirty="0" smtClean="0"/>
              <a:t>Managing Config 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Desired State Configuration</a:t>
            </a:r>
          </a:p>
          <a:p>
            <a:r>
              <a:rPr lang="en-US" dirty="0" smtClean="0"/>
              <a:t>A different way to manage our servers</a:t>
            </a:r>
          </a:p>
          <a:p>
            <a:r>
              <a:rPr lang="en-US" dirty="0" smtClean="0"/>
              <a:t>We describe how we want our servers to look. We don’t care how they get there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Sooooooo Like group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this just group policy with more steps?</a:t>
            </a:r>
          </a:p>
          <a:p>
            <a:r>
              <a:rPr lang="en-US" dirty="0" smtClean="0"/>
              <a:t>So like SCCM?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Vs 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Declarative Programming is like asking your friend to draw a landscape. You don’t care how they draw it, that’s up to them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Imperative Programming is like your friend listening to Bob Ross tell them how to paint a landscape. While good ole Bob Ross isn’t exactly commanding, he is giving them step by step directions to get the desired result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-</a:t>
            </a:r>
            <a:r>
              <a:rPr lang="en-US" dirty="0">
                <a:effectLst/>
                <a:hlinkClick r:id="rId2"/>
              </a:rPr>
              <a:t>Ian Mundy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5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a Declarative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documenting</a:t>
            </a:r>
          </a:p>
          <a:p>
            <a:r>
              <a:rPr lang="en-US" dirty="0" smtClean="0"/>
              <a:t>Can be checked into source control</a:t>
            </a:r>
          </a:p>
          <a:p>
            <a:r>
              <a:rPr lang="en-US" dirty="0" smtClean="0"/>
              <a:t>Don’t need to write any code</a:t>
            </a:r>
          </a:p>
          <a:p>
            <a:r>
              <a:rPr lang="en-US" dirty="0" smtClean="0"/>
              <a:t>Let someone else figure out the logic!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459</TotalTime>
  <Words>462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Mesh</vt:lpstr>
      <vt:lpstr>Working with DSC</vt:lpstr>
      <vt:lpstr>Who’s this guy</vt:lpstr>
      <vt:lpstr>Agenda</vt:lpstr>
      <vt:lpstr>Infrastructure as Code</vt:lpstr>
      <vt:lpstr>What is DSC</vt:lpstr>
      <vt:lpstr>Sooooooo Like group Policy</vt:lpstr>
      <vt:lpstr>Declarative Vs Imperative</vt:lpstr>
      <vt:lpstr>Benefits of a Declarative configuration</vt:lpstr>
      <vt:lpstr>DSC Components</vt:lpstr>
      <vt:lpstr>Resources</vt:lpstr>
      <vt:lpstr>Configurations</vt:lpstr>
      <vt:lpstr>The LCM</vt:lpstr>
      <vt:lpstr>LCM Configuration Modes </vt:lpstr>
      <vt:lpstr>PUSH VS Pull</vt:lpstr>
      <vt:lpstr>Encrypting Credentials</vt:lpstr>
      <vt:lpstr>Managing Data</vt:lpstr>
      <vt:lpstr>Hardcoded the data in the configuration</vt:lpstr>
      <vt:lpstr>Use Configuration Data</vt:lpstr>
      <vt:lpstr>Dynamically Generate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40</cp:revision>
  <dcterms:created xsi:type="dcterms:W3CDTF">2017-06-04T14:52:00Z</dcterms:created>
  <dcterms:modified xsi:type="dcterms:W3CDTF">2018-03-04T19:55:50Z</dcterms:modified>
</cp:coreProperties>
</file>