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BA558-3C45-473B-8D0D-B479C0A1130A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686" autoAdjust="0"/>
  </p:normalViewPr>
  <p:slideViewPr>
    <p:cSldViewPr snapToGrid="0">
      <p:cViewPr varScale="1">
        <p:scale>
          <a:sx n="89" d="100"/>
          <a:sy n="89" d="100"/>
        </p:scale>
        <p:origin x="78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0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8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02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78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68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64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2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3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1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3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33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6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5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87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burst.io/@ian.mundy?source=post_header_locku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DSC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Christian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of resources</a:t>
            </a:r>
          </a:p>
          <a:p>
            <a:r>
              <a:rPr lang="en-US" dirty="0" smtClean="0"/>
              <a:t>Define the state of our server</a:t>
            </a:r>
          </a:p>
          <a:p>
            <a:r>
              <a:rPr lang="en-US" dirty="0" smtClean="0"/>
              <a:t>Can be shared across servers with the same role</a:t>
            </a:r>
          </a:p>
          <a:p>
            <a:r>
              <a:rPr lang="en-US" dirty="0" smtClean="0"/>
              <a:t>Can be encrypted (more on this later)</a:t>
            </a:r>
          </a:p>
          <a:p>
            <a:r>
              <a:rPr lang="en-US" dirty="0" smtClean="0"/>
              <a:t>A DSL for making a MOF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7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configuration manager</a:t>
            </a:r>
          </a:p>
          <a:p>
            <a:r>
              <a:rPr lang="en-US" dirty="0" smtClean="0"/>
              <a:t>The boss that runs our configuration</a:t>
            </a:r>
          </a:p>
          <a:p>
            <a:r>
              <a:rPr lang="en-US" dirty="0" smtClean="0"/>
              <a:t>Has its own set of configuration (also takes a mof)</a:t>
            </a:r>
          </a:p>
          <a:p>
            <a:r>
              <a:rPr lang="en-US" dirty="0" smtClean="0"/>
              <a:t>Can handle reboots and continue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53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VS 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– we get the mof to the server</a:t>
            </a:r>
          </a:p>
          <a:p>
            <a:pPr lvl="1"/>
            <a:r>
              <a:rPr lang="en-US" dirty="0" smtClean="0"/>
              <a:t>Need to handle module </a:t>
            </a:r>
            <a:r>
              <a:rPr lang="en-US" dirty="0" smtClean="0"/>
              <a:t>dependencies</a:t>
            </a:r>
            <a:endParaRPr lang="en-US" dirty="0" smtClean="0"/>
          </a:p>
          <a:p>
            <a:r>
              <a:rPr lang="en-US" dirty="0" smtClean="0"/>
              <a:t>Pull – The servers check in and get their latest configuration</a:t>
            </a:r>
          </a:p>
          <a:p>
            <a:pPr lvl="1"/>
            <a:r>
              <a:rPr lang="en-US" dirty="0" smtClean="0"/>
              <a:t>Modules automatically distributed</a:t>
            </a:r>
          </a:p>
          <a:p>
            <a:pPr lvl="1"/>
            <a:r>
              <a:rPr lang="en-US" dirty="0" smtClean="0"/>
              <a:t>More work to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9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Encrypting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don’t turn on clear text credentials</a:t>
            </a:r>
          </a:p>
          <a:p>
            <a:pPr lvl="1"/>
            <a:r>
              <a:rPr lang="en-US" dirty="0" smtClean="0"/>
              <a:t>Lazy and insecure</a:t>
            </a:r>
          </a:p>
          <a:p>
            <a:r>
              <a:rPr lang="en-US" dirty="0" smtClean="0"/>
              <a:t>Use certificates to has your credentials</a:t>
            </a:r>
          </a:p>
          <a:p>
            <a:pPr lvl="1"/>
            <a:r>
              <a:rPr lang="en-US" dirty="0" smtClean="0"/>
              <a:t>Yes it’s more work</a:t>
            </a:r>
          </a:p>
          <a:p>
            <a:pPr lvl="1"/>
            <a:r>
              <a:rPr lang="en-US" dirty="0" smtClean="0"/>
              <a:t>Use a different certificate per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37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2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Hardcoded the data in the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do</a:t>
            </a:r>
          </a:p>
          <a:p>
            <a:r>
              <a:rPr lang="en-US" dirty="0" smtClean="0"/>
              <a:t>Easiest to read</a:t>
            </a:r>
          </a:p>
          <a:p>
            <a:r>
              <a:rPr lang="en-US" dirty="0" smtClean="0"/>
              <a:t>Doesn’t scale well</a:t>
            </a:r>
          </a:p>
          <a:p>
            <a:r>
              <a:rPr lang="en-US" dirty="0" smtClean="0"/>
              <a:t>Lost of code duplication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34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Configuration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Separates your configuration from your data</a:t>
            </a:r>
          </a:p>
          <a:p>
            <a:r>
              <a:rPr lang="en-US" dirty="0" smtClean="0"/>
              <a:t>Easy to Spin up new environments</a:t>
            </a:r>
          </a:p>
          <a:p>
            <a:r>
              <a:rPr lang="en-US" dirty="0" smtClean="0"/>
              <a:t>Hard to manage at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14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Generate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your data from some type of database</a:t>
            </a:r>
          </a:p>
          <a:p>
            <a:r>
              <a:rPr lang="en-US" dirty="0" smtClean="0"/>
              <a:t>Generate the Config data on the fly</a:t>
            </a:r>
          </a:p>
          <a:p>
            <a:r>
              <a:rPr lang="en-US" dirty="0" smtClean="0"/>
              <a:t>Dynamically generate the configuration</a:t>
            </a:r>
          </a:p>
          <a:p>
            <a:r>
              <a:rPr lang="en-US" dirty="0" smtClean="0"/>
              <a:t>Hardest to setup</a:t>
            </a:r>
          </a:p>
          <a:p>
            <a:r>
              <a:rPr lang="en-US" dirty="0" smtClean="0"/>
              <a:t>Requires a large investment in tooling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3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this guy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Christian</a:t>
            </a:r>
          </a:p>
          <a:p>
            <a:r>
              <a:rPr lang="en-US" dirty="0" smtClean="0"/>
              <a:t>My Blog</a:t>
            </a:r>
          </a:p>
          <a:p>
            <a:pPr lvl="1"/>
            <a:r>
              <a:rPr lang="en-US" dirty="0" smtClean="0"/>
              <a:t>OverPoweredShell.com </a:t>
            </a:r>
          </a:p>
          <a:p>
            <a:r>
              <a:rPr lang="en-US" dirty="0" smtClean="0"/>
              <a:t>GitHub / Twitter</a:t>
            </a:r>
          </a:p>
          <a:p>
            <a:pPr lvl="1"/>
            <a:r>
              <a:rPr lang="en-US" dirty="0" smtClean="0"/>
              <a:t>Dchristian3188</a:t>
            </a:r>
          </a:p>
          <a:p>
            <a:r>
              <a:rPr lang="en-US" dirty="0" smtClean="0"/>
              <a:t>Southern California PowerShell User Group</a:t>
            </a:r>
          </a:p>
          <a:p>
            <a:pPr lvl="1"/>
            <a:r>
              <a:rPr lang="en-US" dirty="0" smtClean="0"/>
              <a:t>socalowershell.org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46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DSC and why do we care?</a:t>
            </a:r>
          </a:p>
          <a:p>
            <a:r>
              <a:rPr lang="en-US" dirty="0" smtClean="0"/>
              <a:t>Declarative vs Imperative</a:t>
            </a:r>
          </a:p>
          <a:p>
            <a:r>
              <a:rPr lang="en-US" dirty="0" smtClean="0"/>
              <a:t>Parts of DSC: Resources, Configuration, the LCM</a:t>
            </a:r>
          </a:p>
          <a:p>
            <a:r>
              <a:rPr lang="en-US" dirty="0" smtClean="0"/>
              <a:t>Push vs Pull</a:t>
            </a:r>
          </a:p>
          <a:p>
            <a:r>
              <a:rPr lang="en-US" dirty="0" smtClean="0"/>
              <a:t>Encrypting our configuration</a:t>
            </a:r>
          </a:p>
          <a:p>
            <a:r>
              <a:rPr lang="en-US" dirty="0" smtClean="0"/>
              <a:t>Managing Config Data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91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Desired State Configuration</a:t>
            </a:r>
          </a:p>
          <a:p>
            <a:r>
              <a:rPr lang="en-US" dirty="0" smtClean="0"/>
              <a:t>A different way to manage our servers</a:t>
            </a:r>
          </a:p>
          <a:p>
            <a:r>
              <a:rPr lang="en-US" dirty="0" smtClean="0"/>
              <a:t>We describe how we want our servers to look. We don’t care how they get there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1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Vs Imperative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Declarative Programming is like asking your friend to draw a landscape. You don’t care how they draw it, that’s up to them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Imperative Programming is like your friend listening to Bob Ross tell them how to paint a landscape. While good ole Bob Ross isn’t exactly commanding, he is giving them step by step directions to get the desired result</a:t>
            </a:r>
            <a:r>
              <a:rPr lang="en-US" dirty="0" smtClean="0">
                <a:effectLst/>
              </a:rPr>
              <a:t>.</a:t>
            </a:r>
          </a:p>
          <a:p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-</a:t>
            </a:r>
            <a:r>
              <a:rPr lang="en-US" dirty="0">
                <a:effectLst/>
                <a:hlinkClick r:id="rId2"/>
              </a:rPr>
              <a:t>Ian Mundy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5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a Declarative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documenting</a:t>
            </a:r>
          </a:p>
          <a:p>
            <a:r>
              <a:rPr lang="en-US" dirty="0" smtClean="0"/>
              <a:t>Can be checked into source control</a:t>
            </a:r>
          </a:p>
          <a:p>
            <a:r>
              <a:rPr lang="en-US" dirty="0" smtClean="0"/>
              <a:t>Don’t need to write any code</a:t>
            </a:r>
          </a:p>
          <a:p>
            <a:r>
              <a:rPr lang="en-US" dirty="0" smtClean="0"/>
              <a:t>Let someone else figure out the logic!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Sooooooo Like group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Isn’t this just group policy with more steps?</a:t>
            </a:r>
          </a:p>
          <a:p>
            <a:r>
              <a:rPr lang="en-US" dirty="0" smtClean="0"/>
              <a:t>So like SCCM?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2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DSC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manage a specific configuration item</a:t>
            </a:r>
          </a:p>
          <a:p>
            <a:r>
              <a:rPr lang="en-US" dirty="0" smtClean="0"/>
              <a:t>Resources take parameters</a:t>
            </a:r>
          </a:p>
          <a:p>
            <a:r>
              <a:rPr lang="en-US" dirty="0" smtClean="0"/>
              <a:t>Get, Set, Test</a:t>
            </a:r>
          </a:p>
          <a:p>
            <a:r>
              <a:rPr lang="en-US" dirty="0" smtClean="0"/>
              <a:t>Depends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45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382</TotalTime>
  <Words>418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Mesh</vt:lpstr>
      <vt:lpstr>Working with DSC</vt:lpstr>
      <vt:lpstr>Who’s this guy</vt:lpstr>
      <vt:lpstr>Agenda</vt:lpstr>
      <vt:lpstr>What is DSC</vt:lpstr>
      <vt:lpstr>Declarative Vs Imperative</vt:lpstr>
      <vt:lpstr>Benefits of a Declarative configuration</vt:lpstr>
      <vt:lpstr>Sooooooo Like group Policy</vt:lpstr>
      <vt:lpstr>DSC Components</vt:lpstr>
      <vt:lpstr>Resources</vt:lpstr>
      <vt:lpstr>Configurations</vt:lpstr>
      <vt:lpstr>The LCM</vt:lpstr>
      <vt:lpstr>PUSH VS Pull</vt:lpstr>
      <vt:lpstr>Encrypting Credentials</vt:lpstr>
      <vt:lpstr>Managing Data</vt:lpstr>
      <vt:lpstr>Hardcoded the data in the configuration</vt:lpstr>
      <vt:lpstr>Use Configuration Data</vt:lpstr>
      <vt:lpstr>Dynamically Generate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Plaster</dc:title>
  <dc:creator>David Christian</dc:creator>
  <cp:lastModifiedBy>David Christian</cp:lastModifiedBy>
  <cp:revision>37</cp:revision>
  <dcterms:created xsi:type="dcterms:W3CDTF">2017-06-04T14:52:00Z</dcterms:created>
  <dcterms:modified xsi:type="dcterms:W3CDTF">2018-02-27T03:37:23Z</dcterms:modified>
</cp:coreProperties>
</file>