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SSD1306 Monochrome OLED DISPLAY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FFFF00"/>
                </a:solidFill>
              </a:rPr>
              <a:t>Presented by: Delroy Christie</a:t>
            </a:r>
            <a:endParaRPr lang="en-CA" sz="2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r="14259"/>
          <a:stretch/>
        </p:blipFill>
        <p:spPr>
          <a:xfrm>
            <a:off x="8475005" y="2877784"/>
            <a:ext cx="3157045" cy="34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0887" y="229260"/>
            <a:ext cx="5524999" cy="9165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5400" dirty="0" smtClean="0"/>
              <a:t>INTRODUCTION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50887" y="1283043"/>
            <a:ext cx="1034578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Proposal</a:t>
            </a:r>
          </a:p>
          <a:p>
            <a:r>
              <a:rPr lang="en-CA" dirty="0" smtClean="0"/>
              <a:t>As </a:t>
            </a:r>
            <a:r>
              <a:rPr lang="en-CA" dirty="0"/>
              <a:t>a student in the Computer Engineering </a:t>
            </a:r>
            <a:r>
              <a:rPr lang="en-CA" sz="1900" dirty="0"/>
              <a:t>Technology</a:t>
            </a:r>
            <a:r>
              <a:rPr lang="en-CA" dirty="0"/>
              <a:t> </a:t>
            </a:r>
            <a:r>
              <a:rPr lang="en-CA" dirty="0" smtClean="0"/>
              <a:t>program, my goal was to integrating </a:t>
            </a:r>
            <a:r>
              <a:rPr lang="en-CA" dirty="0"/>
              <a:t>the knowledge and skills I have learned from our program into this </a:t>
            </a:r>
            <a:r>
              <a:rPr lang="en-CA" dirty="0" err="1" smtClean="0"/>
              <a:t>IoT</a:t>
            </a:r>
            <a:r>
              <a:rPr lang="en-CA" dirty="0" smtClean="0"/>
              <a:t> </a:t>
            </a:r>
            <a:r>
              <a:rPr lang="en-CA" dirty="0"/>
              <a:t>themed </a:t>
            </a:r>
            <a:r>
              <a:rPr lang="en-CA" dirty="0" smtClean="0"/>
              <a:t>project.</a:t>
            </a:r>
          </a:p>
          <a:p>
            <a:endParaRPr lang="en-CA" dirty="0" smtClean="0"/>
          </a:p>
          <a:p>
            <a:r>
              <a:rPr lang="en-CA" dirty="0" smtClean="0"/>
              <a:t>So the aim of my project was to connect my SSD1306 Monochrome OLED display sensor/effector to the Broadcom development platform (AKA Raspberry Pi) to display texts and images pulled from an external source. This is a small part of the broader objective for next semester, which is to integrate sensor with the other two sensors from my group (accelerometer and capacitive touch sensor) to create a real world </a:t>
            </a:r>
            <a:r>
              <a:rPr lang="en-CA" dirty="0" err="1" smtClean="0"/>
              <a:t>IoT</a:t>
            </a:r>
            <a:r>
              <a:rPr lang="en-CA" dirty="0" smtClean="0"/>
              <a:t> device which connects to an external database through an android mobile application which we developed.   </a:t>
            </a:r>
          </a:p>
          <a:p>
            <a:endParaRPr lang="en-CA" dirty="0" smtClean="0"/>
          </a:p>
          <a:p>
            <a:r>
              <a:rPr lang="en-CA" dirty="0"/>
              <a:t>The internet connected hardware will include a custom PCB with </a:t>
            </a:r>
            <a:r>
              <a:rPr lang="en-CA" dirty="0" smtClean="0"/>
              <a:t>the sensors </a:t>
            </a:r>
            <a:r>
              <a:rPr lang="en-CA" dirty="0"/>
              <a:t>for measuring distances and </a:t>
            </a:r>
            <a:r>
              <a:rPr lang="en-CA" dirty="0" smtClean="0"/>
              <a:t>touch, and the </a:t>
            </a:r>
            <a:r>
              <a:rPr lang="en-CA" dirty="0"/>
              <a:t>database will store the data generated from the sensors. </a:t>
            </a:r>
          </a:p>
          <a:p>
            <a:endParaRPr lang="en-CA" dirty="0"/>
          </a:p>
          <a:p>
            <a:r>
              <a:rPr lang="en-CA" dirty="0" smtClean="0"/>
              <a:t>Thus far, I have worked thirteen weeks on the project, culminating into today’s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14160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" y="1093077"/>
            <a:ext cx="10505549" cy="557048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989060" y="176499"/>
            <a:ext cx="3084404" cy="9165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5400" dirty="0" smtClean="0"/>
              <a:t>budget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4925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6864" y="120212"/>
            <a:ext cx="5524999" cy="9165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5400" dirty="0" smtClean="0"/>
              <a:t>schedule</a:t>
            </a:r>
            <a:endParaRPr lang="en-CA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8" y="1190624"/>
            <a:ext cx="1168219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9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22" y="214451"/>
            <a:ext cx="2887663" cy="9165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5400" dirty="0" smtClean="0"/>
              <a:t>images</a:t>
            </a:r>
            <a:endParaRPr lang="en-CA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08" y="1739469"/>
            <a:ext cx="3696816" cy="3818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5" y="1737489"/>
            <a:ext cx="5907215" cy="24613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18739" y="5843265"/>
            <a:ext cx="20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Enclosure		       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6043" y="4336863"/>
            <a:ext cx="267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SSD1306 </a:t>
            </a:r>
            <a:r>
              <a:rPr lang="en-US" dirty="0" smtClean="0"/>
              <a:t>I2C Address         		       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13" y="1440568"/>
            <a:ext cx="2579465" cy="261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93" y="1441367"/>
            <a:ext cx="3876674" cy="2614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205" y="4298725"/>
            <a:ext cx="1112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</a:t>
            </a:r>
            <a:r>
              <a:rPr lang="en-US" dirty="0" smtClean="0"/>
              <a:t>Writing </a:t>
            </a:r>
            <a:r>
              <a:rPr lang="en-US" dirty="0" smtClean="0"/>
              <a:t>to SSD1306 OLED          </a:t>
            </a:r>
            <a:r>
              <a:rPr lang="en-US" dirty="0" smtClean="0"/>
              <a:t>                                 </a:t>
            </a:r>
            <a:r>
              <a:rPr lang="en-US" dirty="0" smtClean="0"/>
              <a:t>Broadcom Development 																   </a:t>
            </a:r>
            <a:r>
              <a:rPr lang="en-US" dirty="0" smtClean="0"/>
              <a:t>   </a:t>
            </a:r>
            <a:r>
              <a:rPr lang="en-US" dirty="0" smtClean="0"/>
              <a:t>Platform with Stackable Header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1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9526" y="287925"/>
            <a:ext cx="11136313" cy="9429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knowledge </a:t>
            </a:r>
            <a:r>
              <a:rPr lang="en-CA" dirty="0"/>
              <a:t>utilized from previous courses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39526" y="2428876"/>
            <a:ext cx="10585673" cy="41148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CA" sz="4500" b="1" dirty="0"/>
              <a:t>TECH 150		Electronic devices and circuits</a:t>
            </a:r>
          </a:p>
          <a:p>
            <a:pPr marL="36576" indent="0">
              <a:buNone/>
            </a:pPr>
            <a:r>
              <a:rPr lang="en-CA" sz="4500" b="1" dirty="0"/>
              <a:t>TECH 153		Technical C</a:t>
            </a:r>
          </a:p>
          <a:p>
            <a:pPr marL="36576" indent="0">
              <a:buNone/>
            </a:pPr>
            <a:r>
              <a:rPr lang="en-CA" altLang="en-US" sz="4500" b="1" dirty="0">
                <a:latin typeface="Arial" panose="020B0604020202020204" pitchFamily="34" charset="0"/>
              </a:rPr>
              <a:t>WRIT 220		Technical Workplace Writing Skills</a:t>
            </a:r>
          </a:p>
          <a:p>
            <a:pPr marL="36576" indent="0">
              <a:buNone/>
            </a:pPr>
            <a:r>
              <a:rPr lang="en-CA" altLang="en-US" sz="4500" b="1" dirty="0">
                <a:latin typeface="Arial" panose="020B0604020202020204" pitchFamily="34" charset="0"/>
              </a:rPr>
              <a:t>CENG 209		Micro Assembly Programming</a:t>
            </a:r>
          </a:p>
          <a:p>
            <a:pPr marL="36576" indent="0">
              <a:buNone/>
            </a:pPr>
            <a:r>
              <a:rPr lang="en-CA" sz="4500" b="1" dirty="0"/>
              <a:t>CENG 215    	Digital And Interfacing </a:t>
            </a:r>
            <a:r>
              <a:rPr lang="en-CA" sz="4500" b="1" dirty="0" smtClean="0"/>
              <a:t>Systems</a:t>
            </a:r>
          </a:p>
          <a:p>
            <a:pPr marL="36576" indent="0">
              <a:buNone/>
            </a:pPr>
            <a:r>
              <a:rPr lang="en-CA" sz="4500" b="1" dirty="0"/>
              <a:t>CENG 216 	Introduction to Software Engineering</a:t>
            </a:r>
          </a:p>
          <a:p>
            <a:pPr marL="36576" indent="0">
              <a:buNone/>
            </a:pPr>
            <a:r>
              <a:rPr lang="en-US" sz="4500" b="1" dirty="0" smtClean="0"/>
              <a:t>CENG 251    	UNIX Internals</a:t>
            </a:r>
          </a:p>
          <a:p>
            <a:pPr marL="36576" indent="0">
              <a:buNone/>
            </a:pPr>
            <a:r>
              <a:rPr lang="en-CA" sz="4500" b="1" dirty="0" smtClean="0"/>
              <a:t>CENG 252</a:t>
            </a:r>
            <a:r>
              <a:rPr lang="en-CA" sz="4500" b="1" dirty="0"/>
              <a:t>	</a:t>
            </a:r>
            <a:r>
              <a:rPr lang="en-CA" sz="4500" b="1" dirty="0" smtClean="0"/>
              <a:t>	Embedded Systems</a:t>
            </a:r>
          </a:p>
          <a:p>
            <a:pPr marL="36576" indent="0">
              <a:buNone/>
            </a:pPr>
            <a:r>
              <a:rPr lang="en-CA" sz="4500" b="1" dirty="0" smtClean="0"/>
              <a:t>CENG </a:t>
            </a:r>
            <a:r>
              <a:rPr lang="en-CA" sz="4500" b="1" dirty="0"/>
              <a:t>317	</a:t>
            </a:r>
            <a:r>
              <a:rPr lang="en-CA" sz="4500" b="1" dirty="0" smtClean="0"/>
              <a:t>	Hardware </a:t>
            </a:r>
            <a:r>
              <a:rPr lang="en-CA" sz="4500" b="1" dirty="0"/>
              <a:t>Production Technology</a:t>
            </a:r>
          </a:p>
          <a:p>
            <a:pPr marL="36576" indent="0">
              <a:buNone/>
            </a:pP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26" y="1230901"/>
            <a:ext cx="1094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In order to have completed this project, the knowledge garnered from previous courses was applied. The courses that were a direct contributing factor to the successful completion of this project are: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63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2593" y="2438399"/>
            <a:ext cx="484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063383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315</TotalTime>
  <Words>231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2</vt:lpstr>
      <vt:lpstr>Wingdings 3</vt:lpstr>
      <vt:lpstr>Slice</vt:lpstr>
      <vt:lpstr>SSD1306 Monochrome OLED DISPLAY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SSD1306 Monochrome</dc:title>
  <dc:creator>Dave Christie</dc:creator>
  <cp:lastModifiedBy>Delroy Christie</cp:lastModifiedBy>
  <cp:revision>47</cp:revision>
  <dcterms:created xsi:type="dcterms:W3CDTF">2018-11-27T01:19:56Z</dcterms:created>
  <dcterms:modified xsi:type="dcterms:W3CDTF">2018-11-27T17:14:39Z</dcterms:modified>
</cp:coreProperties>
</file>