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74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24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5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2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89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82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41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1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4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4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07BB4-3184-DBDE-17E2-AF9F4582A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Ecommerce</a:t>
            </a:r>
            <a:br>
              <a:rPr lang="en-US" dirty="0"/>
            </a:b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2AB13-CDDD-864C-B73F-688340205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sz="3200" dirty="0"/>
              <a:t>Customer Analysis</a:t>
            </a:r>
          </a:p>
          <a:p>
            <a:endParaRPr lang="el-GR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EB3B0204-200F-2B7C-27ED-07D7F031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366"/>
            <a:ext cx="5850384" cy="409526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01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8DF6-EF27-D4E8-0275-22395A6D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"/>
            <a:ext cx="10515600" cy="5225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F603-37A5-8D0F-2828-6FE0D8BE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5"/>
            <a:ext cx="10515600" cy="51628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the </a:t>
            </a:r>
            <a:r>
              <a:rPr lang="en-US" b="1" dirty="0"/>
              <a:t>largest</a:t>
            </a:r>
            <a:r>
              <a:rPr lang="en-US" dirty="0"/>
              <a:t> retail e-commerce orders dataset from Pakistan. It contains </a:t>
            </a:r>
            <a:r>
              <a:rPr lang="en-US" b="1" dirty="0"/>
              <a:t>a million transaction records </a:t>
            </a:r>
            <a:r>
              <a:rPr lang="en-US" dirty="0"/>
              <a:t>from March 2016 to August 2018.</a:t>
            </a:r>
          </a:p>
          <a:p>
            <a:r>
              <a:rPr lang="en-US" dirty="0"/>
              <a:t>The dataset retrieved from Kaggle.</a:t>
            </a:r>
          </a:p>
          <a:p>
            <a:r>
              <a:rPr lang="en-US" dirty="0"/>
              <a:t>We analyze a dataset with 1.000.000 rows and 21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Table Of Content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Data Cleaning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Market Basket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Best selling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RFM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Cohort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Analysis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49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3092-757F-D930-BE02-15127EB7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AC8B-35B4-7877-B2D7-989EC136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dropped 500k rows because they had N/A values.</a:t>
            </a:r>
          </a:p>
          <a:p>
            <a:r>
              <a:rPr lang="en-US" dirty="0"/>
              <a:t>We also dropped unneeded columns.</a:t>
            </a:r>
          </a:p>
          <a:p>
            <a:r>
              <a:rPr lang="en-US" dirty="0"/>
              <a:t>Changed wrong data types into correct ones.</a:t>
            </a:r>
          </a:p>
          <a:p>
            <a:r>
              <a:rPr lang="en-US" dirty="0"/>
              <a:t>Excluded the amount negative orders and kept orders with </a:t>
            </a:r>
            <a:r>
              <a:rPr lang="en-US" b="1" dirty="0"/>
              <a:t>complete</a:t>
            </a:r>
            <a:r>
              <a:rPr lang="en-US" dirty="0"/>
              <a:t> status</a:t>
            </a:r>
          </a:p>
          <a:p>
            <a:r>
              <a:rPr lang="en-US" dirty="0"/>
              <a:t>Transposed the Pakistani currency into </a:t>
            </a:r>
            <a:r>
              <a:rPr lang="en-US" b="1" dirty="0"/>
              <a:t>dollars currency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541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7795F-80DD-0C8C-575E-B9D26B4A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Best Selling Categories</a:t>
            </a:r>
            <a:endParaRPr lang="el-G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51430-6C86-B310-AF7D-C9F0EB6F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3" y="1805056"/>
            <a:ext cx="4777381" cy="427575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01A8C6F4-286B-8172-0682-9C5AE51F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/>
              <a:t>Top 5 categories as for revenue amount. (in millions)</a:t>
            </a:r>
          </a:p>
          <a:p>
            <a:r>
              <a:rPr lang="en-US" sz="2400" dirty="0"/>
              <a:t>Seems that in Pakistani market technology products sells more that Fashion products.</a:t>
            </a:r>
          </a:p>
          <a:p>
            <a:r>
              <a:rPr lang="en-US" sz="2400" b="1" dirty="0"/>
              <a:t>Further Analysis: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months are the hottest for tech products to promote.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products are the best-selling ones</a:t>
            </a:r>
          </a:p>
        </p:txBody>
      </p:sp>
    </p:spTree>
    <p:extLst>
      <p:ext uri="{BB962C8B-B14F-4D97-AF65-F5344CB8AC3E}">
        <p14:creationId xmlns:p14="http://schemas.microsoft.com/office/powerpoint/2010/main" val="367645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178C-EF0D-45DD-E823-213161F5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Market basket Analysis</a:t>
            </a:r>
            <a:br>
              <a:rPr lang="en-US" sz="3700" dirty="0"/>
            </a:br>
            <a:br>
              <a:rPr lang="en-US" sz="3700" dirty="0"/>
            </a:br>
            <a:r>
              <a:rPr lang="en-US" sz="2000" dirty="0"/>
              <a:t>based on categories</a:t>
            </a:r>
            <a:endParaRPr lang="el-GR" sz="2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281F-2783-E7A3-6156-D9E089AF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Entertainment</a:t>
            </a: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 is an opportunity to expand. People that buys Entertainment  products tend to spend much more than everything else. </a:t>
            </a:r>
          </a:p>
          <a:p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Men's Fashion </a:t>
            </a: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is crowded but with low average basket. 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(15$)</a:t>
            </a:r>
            <a:endParaRPr lang="en-US" sz="1600" b="1" i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Top Categories</a:t>
            </a:r>
          </a:p>
          <a:p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Entertainment</a:t>
            </a: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 : 143 $ per Customer per Basket</a:t>
            </a:r>
          </a:p>
          <a:p>
            <a:r>
              <a:rPr lang="en-US" sz="1600" b="1" i="1" dirty="0">
                <a:solidFill>
                  <a:srgbClr val="000000"/>
                </a:solidFill>
                <a:effectLst/>
                <a:latin typeface="Helvetica Neue"/>
              </a:rPr>
              <a:t>Mob. &amp; Tablets: </a:t>
            </a: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112 $ per Customer per Basket</a:t>
            </a:r>
          </a:p>
          <a:p>
            <a:endParaRPr lang="en-US" sz="1600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1600" b="1" i="1" dirty="0">
                <a:solidFill>
                  <a:srgbClr val="000000"/>
                </a:solidFill>
                <a:latin typeface="Helvetica Neue"/>
              </a:rPr>
              <a:t>Further Analysis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Try to create bigger categories</a:t>
            </a:r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. 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rgbClr val="000000"/>
                </a:solidFill>
                <a:latin typeface="Helvetica Neue"/>
              </a:rPr>
              <a:t>Example</a:t>
            </a:r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 : Fashion, Tech , Entertainment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Helvetica Neue"/>
              </a:rPr>
              <a:t>In orde</a:t>
            </a:r>
            <a:r>
              <a:rPr lang="en-US" sz="1600" i="1" dirty="0">
                <a:solidFill>
                  <a:srgbClr val="000000"/>
                </a:solidFill>
                <a:latin typeface="Helvetica Neue"/>
              </a:rPr>
              <a:t>r to do in depth analysis</a:t>
            </a:r>
            <a:endParaRPr lang="en-US" sz="1600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6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l-GR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CEF95-A384-FA72-E5F3-14B7C49E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1" y="1190625"/>
            <a:ext cx="4953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88C9-98FB-3807-8A77-FD7BC573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Cohort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9737F-7C1E-BC09-EE24-0AABA070F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66675" y="1110633"/>
            <a:ext cx="6702895" cy="524827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652B-A04F-EF29-D715-9108C7BB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seems like in November we have the highest retention rate from our customers. In November black Friday happens. </a:t>
            </a:r>
          </a:p>
          <a:p>
            <a:r>
              <a:rPr lang="en-US" sz="2400" dirty="0"/>
              <a:t>Its the best time of the year for online websites.</a:t>
            </a:r>
          </a:p>
          <a:p>
            <a:r>
              <a:rPr lang="en-US" sz="2400" dirty="0"/>
              <a:t>also, we have a pattern from months 2016-12 to 2017-03 where we have low retention rate at black Friday.</a:t>
            </a:r>
          </a:p>
          <a:p>
            <a:r>
              <a:rPr lang="en-US" sz="2400" dirty="0"/>
              <a:t>They are probably the best customers because the don't buy with discounts. Further analysis needed.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11967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6197-545C-353B-9FD3-C267F27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RFM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461A2-8C73-D6F3-66A1-9A2F8774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0078"/>
            <a:ext cx="5440195" cy="432495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0FD2-165E-0DCA-0972-7F0B5F8F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 dirty="0"/>
              <a:t>Implement RFM Analysis on the customer base and categorize the customers into 12 different categories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Further Analysis: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inherit"/>
              </a:rPr>
              <a:t>finding best clients,</a:t>
            </a:r>
            <a:endParaRPr lang="en-US" sz="1600" i="0" dirty="0">
              <a:solidFill>
                <a:srgbClr val="000000"/>
              </a:solidFill>
              <a:effectLst/>
              <a:latin typeface="var(--font-display)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inherit"/>
              </a:rPr>
              <a:t>the number of customers per segment, total Monetary value (Sales) per segment as well as Mean Recency and Mean Monetary Value per segment.</a:t>
            </a:r>
            <a:endParaRPr lang="en-US" sz="1600" i="0" dirty="0">
              <a:solidFill>
                <a:srgbClr val="000000"/>
              </a:solidFill>
              <a:effectLst/>
              <a:latin typeface="var(--font-display)"/>
            </a:endParaRP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53701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A2EE2-D43F-71CF-0060-7DBBDF9B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Pareto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89FA-8101-9E49-0B6E-66D987DC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88" y="1820862"/>
            <a:ext cx="53972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pool of the customers are 78.685</a:t>
            </a:r>
          </a:p>
          <a:p>
            <a:r>
              <a:rPr lang="en-US" sz="2400" dirty="0"/>
              <a:t>16% of the customers bring the 80% of the total revenue.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Further Analysis:</a:t>
            </a:r>
          </a:p>
          <a:p>
            <a:pPr marL="0" indent="0">
              <a:buNone/>
            </a:pPr>
            <a:r>
              <a:rPr lang="en-US" sz="2400" dirty="0"/>
              <a:t>Categories to further investigate are ‘Need activation’ and ‘High Promising’ due to the volume of customers and the low recency.</a:t>
            </a:r>
            <a:endParaRPr lang="el-G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98A58-DDF9-5312-AA5E-C7376B0B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613" y="911818"/>
            <a:ext cx="5618187" cy="259841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760AE-8649-EF0D-CB72-B74311FD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57" y="3787918"/>
            <a:ext cx="5450443" cy="264346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5271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409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Helvetica Neue</vt:lpstr>
      <vt:lpstr>inherit</vt:lpstr>
      <vt:lpstr>var(--font-display)</vt:lpstr>
      <vt:lpstr>ShapesVTI</vt:lpstr>
      <vt:lpstr>Ecommerce </vt:lpstr>
      <vt:lpstr>Context</vt:lpstr>
      <vt:lpstr>Data cleaning</vt:lpstr>
      <vt:lpstr>Best Selling Categories</vt:lpstr>
      <vt:lpstr>Market basket Analysis  based on categories</vt:lpstr>
      <vt:lpstr>Cohort</vt:lpstr>
      <vt:lpstr>RFM</vt:lpstr>
      <vt:lpstr>Pareto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</dc:title>
  <dc:creator>Charis Maragakis</dc:creator>
  <cp:lastModifiedBy>Charis Maragakis</cp:lastModifiedBy>
  <cp:revision>1</cp:revision>
  <dcterms:created xsi:type="dcterms:W3CDTF">2023-12-16T13:00:30Z</dcterms:created>
  <dcterms:modified xsi:type="dcterms:W3CDTF">2023-12-18T16:39:18Z</dcterms:modified>
</cp:coreProperties>
</file>