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8"/>
  </p:notesMasterIdLst>
  <p:handoutMasterIdLst>
    <p:handoutMasterId r:id="rId9"/>
  </p:handoutMasterIdLst>
  <p:sldIdLst>
    <p:sldId id="268" r:id="rId2"/>
    <p:sldId id="272" r:id="rId3"/>
    <p:sldId id="271" r:id="rId4"/>
    <p:sldId id="273" r:id="rId5"/>
    <p:sldId id="270" r:id="rId6"/>
    <p:sldId id="274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7"/>
    <p:restoredTop sz="96654"/>
  </p:normalViewPr>
  <p:slideViewPr>
    <p:cSldViewPr>
      <p:cViewPr varScale="1">
        <p:scale>
          <a:sx n="148" d="100"/>
          <a:sy n="148" d="100"/>
        </p:scale>
        <p:origin x="656" y="19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9/1/22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9/1/22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9/1/22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9/1/22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9/1/22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Fantasy Football Machine Learning Model| David </a:t>
            </a:r>
            <a:r>
              <a:rPr lang="en-US" dirty="0" err="1"/>
              <a:t>Chrobak</a:t>
            </a:r>
            <a:r>
              <a:rPr lang="en-US" dirty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  <a:br>
              <a:rPr lang="en-US" dirty="0"/>
            </a:br>
            <a:r>
              <a:rPr lang="en-US" dirty="0"/>
              <a:t>August 16</a:t>
            </a:r>
            <a:r>
              <a:rPr lang="en-US" baseline="30000" dirty="0"/>
              <a:t>th</a:t>
            </a:r>
            <a:r>
              <a:rPr lang="en-US" dirty="0"/>
              <a:t> – August 18th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Planning</a:t>
            </a:r>
          </a:p>
          <a:p>
            <a:endParaRPr lang="en-US" dirty="0"/>
          </a:p>
          <a:p>
            <a:r>
              <a:rPr lang="en-US" dirty="0"/>
              <a:t>Workflow </a:t>
            </a:r>
          </a:p>
          <a:p>
            <a:pPr lvl="1"/>
            <a:r>
              <a:rPr lang="en-US" dirty="0"/>
              <a:t>Conceptually thinking about the different steps in the process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Backlog Prioritization</a:t>
            </a:r>
          </a:p>
          <a:p>
            <a:endParaRPr lang="en-US" dirty="0"/>
          </a:p>
          <a:p>
            <a:r>
              <a:rPr lang="en-US" dirty="0"/>
              <a:t>Delivery (Git Repo)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/ Coding  </a:t>
            </a:r>
            <a:br>
              <a:rPr lang="en-US" dirty="0"/>
            </a:br>
            <a:r>
              <a:rPr lang="en-US" dirty="0"/>
              <a:t>August 19</a:t>
            </a:r>
            <a:r>
              <a:rPr lang="en-US" baseline="30000" dirty="0"/>
              <a:t>TH</a:t>
            </a:r>
            <a:r>
              <a:rPr lang="en-US" dirty="0"/>
              <a:t> – August 23rd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Documentation </a:t>
            </a:r>
          </a:p>
          <a:p>
            <a:pPr lvl="1"/>
            <a:r>
              <a:rPr lang="en-US" dirty="0"/>
              <a:t>Including comments in the code throughout</a:t>
            </a:r>
          </a:p>
          <a:p>
            <a:pPr lvl="1"/>
            <a:r>
              <a:rPr lang="en-US" dirty="0"/>
              <a:t>Read me file </a:t>
            </a:r>
          </a:p>
          <a:p>
            <a:pPr lvl="1"/>
            <a:endParaRPr lang="en-US" dirty="0"/>
          </a:p>
          <a:p>
            <a:r>
              <a:rPr lang="en-US" dirty="0"/>
              <a:t>Data Wrangling/Cleaning </a:t>
            </a:r>
          </a:p>
          <a:p>
            <a:endParaRPr lang="en-US" dirty="0"/>
          </a:p>
          <a:p>
            <a:r>
              <a:rPr lang="en-US" dirty="0"/>
              <a:t>ML Algorithm Selection &amp; Implementation</a:t>
            </a:r>
          </a:p>
          <a:p>
            <a:endParaRPr lang="en-US" dirty="0"/>
          </a:p>
          <a:p>
            <a:r>
              <a:rPr lang="en-US" dirty="0"/>
              <a:t>Model Performance Evaluation &amp; Improvement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F1A81D-C6EA-ED6E-7EBA-14C970A60866}"/>
              </a:ext>
            </a:extLst>
          </p:cNvPr>
          <p:cNvSpPr txBox="1"/>
          <p:nvPr/>
        </p:nvSpPr>
        <p:spPr>
          <a:xfrm>
            <a:off x="6768548" y="5281856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br>
              <a:rPr lang="en-US" dirty="0"/>
            </a:br>
            <a:r>
              <a:rPr lang="en-US" dirty="0"/>
              <a:t>August 24</a:t>
            </a:r>
            <a:r>
              <a:rPr lang="en-US" baseline="30000" dirty="0"/>
              <a:t>th</a:t>
            </a:r>
            <a:r>
              <a:rPr lang="en-US" dirty="0"/>
              <a:t> – August 27th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Identifying KPIs / Business Metrics/ Business Acumen</a:t>
            </a:r>
          </a:p>
          <a:p>
            <a:pPr lvl="1"/>
            <a:r>
              <a:rPr lang="en-US" dirty="0"/>
              <a:t>Understanding the business</a:t>
            </a:r>
          </a:p>
          <a:p>
            <a:pPr lvl="1"/>
            <a:r>
              <a:rPr lang="en-US" dirty="0"/>
              <a:t>Identifying the business problem</a:t>
            </a:r>
          </a:p>
          <a:p>
            <a:pPr lvl="1"/>
            <a:r>
              <a:rPr lang="en-US" dirty="0"/>
              <a:t>Understanding correlation of analysis and business problem</a:t>
            </a:r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Chart / plot selection </a:t>
            </a:r>
          </a:p>
          <a:p>
            <a:endParaRPr lang="en-US" dirty="0"/>
          </a:p>
          <a:p>
            <a:r>
              <a:rPr lang="en-US" dirty="0"/>
              <a:t>Formatting</a:t>
            </a:r>
          </a:p>
          <a:p>
            <a:endParaRPr lang="en-US" dirty="0"/>
          </a:p>
          <a:p>
            <a:r>
              <a:rPr lang="en-US" dirty="0"/>
              <a:t>Tableau Dashboards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August 28</a:t>
            </a:r>
            <a:r>
              <a:rPr lang="en-US" baseline="30000" dirty="0"/>
              <a:t>th</a:t>
            </a:r>
            <a:r>
              <a:rPr lang="en-US" dirty="0"/>
              <a:t> – August 31st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2" y="1905000"/>
            <a:ext cx="9601202" cy="4191000"/>
          </a:xfrm>
        </p:spPr>
        <p:txBody>
          <a:bodyPr>
            <a:normAutofit/>
          </a:bodyPr>
          <a:lstStyle/>
          <a:p>
            <a:r>
              <a:rPr lang="en-US" sz="2200" dirty="0"/>
              <a:t>Visual Design				</a:t>
            </a:r>
          </a:p>
          <a:p>
            <a:r>
              <a:rPr lang="en-US" sz="2200" dirty="0"/>
              <a:t>Information Design</a:t>
            </a:r>
          </a:p>
          <a:p>
            <a:r>
              <a:rPr lang="en-US" sz="2200" dirty="0"/>
              <a:t>Storytelling</a:t>
            </a:r>
          </a:p>
          <a:p>
            <a:r>
              <a:rPr lang="en-US" sz="2200" dirty="0"/>
              <a:t>Communication (Adapting to the Audience)</a:t>
            </a:r>
          </a:p>
          <a:p>
            <a:r>
              <a:rPr lang="en-US" sz="2200" dirty="0"/>
              <a:t>Key Messages</a:t>
            </a:r>
          </a:p>
          <a:p>
            <a:pPr marL="0" indent="0">
              <a:buNone/>
            </a:pPr>
            <a:r>
              <a:rPr lang="en-US" sz="1300" dirty="0"/>
              <a:t>		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F8B7A-CF1D-737E-48E5-B2A7C1379D4D}"/>
              </a:ext>
            </a:extLst>
          </p:cNvPr>
          <p:cNvSpPr txBox="1"/>
          <p:nvPr/>
        </p:nvSpPr>
        <p:spPr>
          <a:xfrm>
            <a:off x="4025348" y="1176995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Sept 1st – Sept 2nd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pPr lvl="1"/>
            <a:r>
              <a:rPr lang="en-US" dirty="0"/>
              <a:t>Review entire project as a whole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0B23F-833D-F2C6-8F2E-11CE1476D0A6}"/>
              </a:ext>
            </a:extLst>
          </p:cNvPr>
          <p:cNvSpPr txBox="1"/>
          <p:nvPr/>
        </p:nvSpPr>
        <p:spPr>
          <a:xfrm>
            <a:off x="4263887" y="1176995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DB709-53D9-C197-292E-AC2E0D784161}"/>
              </a:ext>
            </a:extLst>
          </p:cNvPr>
          <p:cNvSpPr txBox="1"/>
          <p:nvPr/>
        </p:nvSpPr>
        <p:spPr>
          <a:xfrm>
            <a:off x="3240157" y="1176995"/>
            <a:ext cx="184731" cy="369332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planning overview presentation</Template>
  <TotalTime>41</TotalTime>
  <Words>155</Words>
  <Application>Microsoft Macintosh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Project planning overview presentation</vt:lpstr>
      <vt:lpstr>Project Planner</vt:lpstr>
      <vt:lpstr>Project Management  August 16th – August 18th</vt:lpstr>
      <vt:lpstr>Machine Learning / Coding   August 19TH – August 23rd</vt:lpstr>
      <vt:lpstr>Visualizations August 24th – August 27th</vt:lpstr>
      <vt:lpstr>Presentation August 28th – August 31st</vt:lpstr>
      <vt:lpstr>Review Sept 1st – Sept 2nd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Dave Chrobak</dc:creator>
  <cp:lastModifiedBy>Dave Chrobak</cp:lastModifiedBy>
  <cp:revision>6</cp:revision>
  <dcterms:created xsi:type="dcterms:W3CDTF">2022-08-19T00:48:11Z</dcterms:created>
  <dcterms:modified xsi:type="dcterms:W3CDTF">2022-09-02T01:11:57Z</dcterms:modified>
</cp:coreProperties>
</file>