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9" r:id="rId4"/>
    <p:sldId id="258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C56"/>
    <a:srgbClr val="0E10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02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717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77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2100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481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444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678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302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81538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1270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085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69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34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68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149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189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507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02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99D999D-7859-4FD4-8F11-A3DAAB6341CA}" type="datetimeFigureOut">
              <a:rPr lang="ru-RU" smtClean="0"/>
              <a:pPr/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376276-7E7F-4F62-B39E-3EFCBD5E30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680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99643" y="489878"/>
            <a:ext cx="10079122" cy="574192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b="1" dirty="0"/>
              <a:t>Моделирование терминала для автоматизации рабочего места оператора </a:t>
            </a:r>
            <a:endParaRPr lang="ru-RU" b="1" dirty="0" smtClean="0"/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Задачей </a:t>
            </a:r>
            <a:r>
              <a:rPr lang="ru-RU" dirty="0"/>
              <a:t>разработчика системы является:</a:t>
            </a:r>
          </a:p>
          <a:p>
            <a:pPr marL="0" indent="0" fontAlgn="base">
              <a:buNone/>
            </a:pPr>
            <a:r>
              <a:rPr lang="ru-RU" dirty="0"/>
              <a:t>1. </a:t>
            </a:r>
            <a:r>
              <a:rPr lang="ru-RU" b="1" dirty="0"/>
              <a:t>автоматизация рабочего места оператора станка</a:t>
            </a:r>
            <a:r>
              <a:rPr lang="ru-RU" dirty="0"/>
              <a:t>, обеспечивающая:</a:t>
            </a:r>
          </a:p>
          <a:p>
            <a:pPr lvl="0" fontAlgn="base"/>
            <a:r>
              <a:rPr lang="ru-RU" dirty="0"/>
              <a:t>получение производственного задания через Виртуальный экран;</a:t>
            </a:r>
          </a:p>
          <a:p>
            <a:pPr lvl="0" fontAlgn="base"/>
            <a:r>
              <a:rPr lang="ru-RU" dirty="0"/>
              <a:t>контроль безопасности процесса работы оператора на основании отслеживания показаний датчиков температуры, освещенности и шума и оперативное устранение отклонений от заданных значений путем управления исполнительными механизмами (устройствами).</a:t>
            </a:r>
          </a:p>
          <a:p>
            <a:pPr marL="0" indent="0" fontAlgn="base">
              <a:buNone/>
            </a:pPr>
            <a:r>
              <a:rPr lang="ru-RU" dirty="0"/>
              <a:t>2. </a:t>
            </a:r>
            <a:r>
              <a:rPr lang="ru-RU" b="1" dirty="0"/>
              <a:t>Автоматизация рабочего места мастера производства:</a:t>
            </a:r>
          </a:p>
          <a:p>
            <a:pPr lvl="0" fontAlgn="base"/>
            <a:r>
              <a:rPr lang="ru-RU" dirty="0"/>
              <a:t>возможность удаленно формировать задания;</a:t>
            </a:r>
          </a:p>
          <a:p>
            <a:pPr lvl="0" fontAlgn="base"/>
            <a:r>
              <a:rPr lang="ru-RU" dirty="0"/>
              <a:t>возможность отслеживать параметры безопасности на рабочем месте оператора станка;</a:t>
            </a:r>
          </a:p>
          <a:p>
            <a:pPr lvl="0" fontAlgn="base"/>
            <a:r>
              <a:rPr lang="ru-RU" dirty="0"/>
              <a:t>сбор статистических данных об эффективности работы оператора.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8052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13721"/>
          </a:xfrm>
        </p:spPr>
        <p:txBody>
          <a:bodyPr/>
          <a:lstStyle/>
          <a:p>
            <a:r>
              <a:rPr lang="ru-RU" dirty="0" smtClean="0"/>
              <a:t>Исходные условия</a:t>
            </a:r>
            <a:endParaRPr lang="ru-RU" dirty="0"/>
          </a:p>
        </p:txBody>
      </p:sp>
      <p:pic>
        <p:nvPicPr>
          <p:cNvPr id="4" name="Picture 2" descr="http://images.prosto.ua/photos/0/22/8/528/10/480.jpg?uid=1468565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80" y="2123539"/>
            <a:ext cx="3264614" cy="24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0-tub-ru.yandex.net/i?id=6393decaacdd42c849175af8688580d9&amp;n=33&amp;h=215&amp;w=2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0179" y="2189442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96980" y="1869989"/>
            <a:ext cx="5141355" cy="3039762"/>
          </a:xfrm>
          <a:prstGeom prst="rect">
            <a:avLst/>
          </a:prstGeom>
          <a:noFill/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 descr="https://im0-tub-ru.yandex.net/i?id=6393decaacdd42c849175af8688580d9&amp;n=33&amp;h=215&amp;w=2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05925" y="3389870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710616" y="3113903"/>
            <a:ext cx="3822357" cy="2685535"/>
          </a:xfrm>
          <a:prstGeom prst="rect">
            <a:avLst/>
          </a:prstGeom>
          <a:noFill/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8416" y="5080814"/>
            <a:ext cx="1031789" cy="9120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46171" y="5026966"/>
            <a:ext cx="1133604" cy="101973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57524" y="3832192"/>
            <a:ext cx="1448020" cy="11632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55742" y="5138019"/>
            <a:ext cx="854834" cy="8548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05925" y="2708076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Мастер</a:t>
            </a:r>
            <a:endParaRPr lang="ru-RU" dirty="0"/>
          </a:p>
        </p:txBody>
      </p:sp>
      <p:sp>
        <p:nvSpPr>
          <p:cNvPr id="14" name="Двойная стрелка влево/вправо 13"/>
          <p:cNvSpPr/>
          <p:nvPr/>
        </p:nvSpPr>
        <p:spPr>
          <a:xfrm rot="1434948">
            <a:off x="5618205" y="3077408"/>
            <a:ext cx="2380736" cy="754784"/>
          </a:xfrm>
          <a:prstGeom prst="leftRight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Пешком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98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200507"/>
            <a:ext cx="10364451" cy="618100"/>
          </a:xfrm>
        </p:spPr>
        <p:txBody>
          <a:bodyPr/>
          <a:lstStyle/>
          <a:p>
            <a:r>
              <a:rPr lang="ru-RU" dirty="0" smtClean="0"/>
              <a:t>ТРЕБУЕМЫЙ РЕЗУЛЬТАТ</a:t>
            </a:r>
            <a:endParaRPr lang="ru-RU" dirty="0"/>
          </a:p>
        </p:txBody>
      </p:sp>
      <p:pic>
        <p:nvPicPr>
          <p:cNvPr id="4" name="Picture 2" descr="http://images.prosto.ua/photos/0/22/8/528/10/480.jpg?uid=1468565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342" y="2365785"/>
            <a:ext cx="2714309" cy="20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0-tub-ru.yandex.net/i?id=6393decaacdd42c849175af8688580d9&amp;n=33&amp;h=215&amp;w=2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924" y="231789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4062" y="2036865"/>
            <a:ext cx="5886020" cy="4596714"/>
          </a:xfrm>
          <a:prstGeom prst="rect">
            <a:avLst/>
          </a:prstGeom>
          <a:noFill/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 descr="https://im0-tub-ru.yandex.net/i?id=6393decaacdd42c849175af8688580d9&amp;n=33&amp;h=215&amp;w=2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58176" y="3607115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762867" y="3331148"/>
            <a:ext cx="3822357" cy="2685535"/>
          </a:xfrm>
          <a:prstGeom prst="rect">
            <a:avLst/>
          </a:prstGeom>
          <a:noFill/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853115" y="1659295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358176" y="2925321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Мастер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print"/>
          <a:srcRect l="29026" r="17185"/>
          <a:stretch/>
        </p:blipFill>
        <p:spPr>
          <a:xfrm>
            <a:off x="4901896" y="2468878"/>
            <a:ext cx="939113" cy="17459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9303" y="4931930"/>
            <a:ext cx="1436527" cy="1372039"/>
          </a:xfrm>
          <a:prstGeom prst="rect">
            <a:avLst/>
          </a:prstGeom>
        </p:spPr>
      </p:pic>
      <p:pic>
        <p:nvPicPr>
          <p:cNvPr id="14" name="Picture 2" descr="http://computronika.ru/shop/filestore/97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7126" y="3843703"/>
            <a:ext cx="1830504" cy="17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7"/>
          <a:srcRect l="13005" t="34906" r="10389" b="27203"/>
          <a:stretch/>
        </p:blipFill>
        <p:spPr>
          <a:xfrm>
            <a:off x="2406632" y="5181466"/>
            <a:ext cx="3163331" cy="1018404"/>
          </a:xfrm>
          <a:prstGeom prst="rect">
            <a:avLst/>
          </a:prstGeom>
        </p:spPr>
      </p:pic>
      <p:sp>
        <p:nvSpPr>
          <p:cNvPr id="16" name="Облако 15"/>
          <p:cNvSpPr/>
          <p:nvPr/>
        </p:nvSpPr>
        <p:spPr>
          <a:xfrm>
            <a:off x="7877126" y="818607"/>
            <a:ext cx="3238541" cy="1499287"/>
          </a:xfrm>
          <a:prstGeom prst="cloud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Облачная платформа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8381479" y="2254439"/>
            <a:ext cx="724930" cy="1058462"/>
          </a:xfrm>
          <a:prstGeom prst="upDown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Двойная стрелка влево/вправо 17"/>
          <p:cNvSpPr/>
          <p:nvPr/>
        </p:nvSpPr>
        <p:spPr>
          <a:xfrm rot="20254507">
            <a:off x="6150013" y="1797687"/>
            <a:ext cx="1800706" cy="723589"/>
          </a:xfrm>
          <a:prstGeom prst="leftRight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31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661" y="163849"/>
            <a:ext cx="4363619" cy="888311"/>
          </a:xfrm>
        </p:spPr>
        <p:txBody>
          <a:bodyPr/>
          <a:lstStyle/>
          <a:p>
            <a:r>
              <a:rPr lang="ru-RU" dirty="0" smtClean="0"/>
              <a:t>СХЕМА ПРОЕКТА</a:t>
            </a:r>
            <a:endParaRPr lang="ru-RU" dirty="0"/>
          </a:p>
        </p:txBody>
      </p:sp>
      <p:sp>
        <p:nvSpPr>
          <p:cNvPr id="4" name="Облако 3"/>
          <p:cNvSpPr/>
          <p:nvPr/>
        </p:nvSpPr>
        <p:spPr>
          <a:xfrm>
            <a:off x="6211909" y="595009"/>
            <a:ext cx="2998573" cy="1598140"/>
          </a:xfrm>
          <a:prstGeom prst="cloud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ThingWorx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240" y="1229268"/>
            <a:ext cx="3731740" cy="2707033"/>
          </a:xfrm>
          <a:prstGeom prst="rect">
            <a:avLst/>
          </a:prstGeom>
          <a:noFill/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14555" y="829117"/>
            <a:ext cx="33698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/>
              <a:t>Рабочее место мастера</a:t>
            </a:r>
            <a:endParaRPr lang="ru-RU" sz="25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04538" y="1429868"/>
            <a:ext cx="1383957" cy="119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Основная веб-страница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12446" y="2707764"/>
            <a:ext cx="1458097" cy="100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Сервисная страница</a:t>
            </a:r>
            <a:endParaRPr lang="ru-RU" dirty="0"/>
          </a:p>
        </p:txBody>
      </p:sp>
      <p:sp>
        <p:nvSpPr>
          <p:cNvPr id="10" name="Двойная стрелка влево/вправо 9"/>
          <p:cNvSpPr/>
          <p:nvPr/>
        </p:nvSpPr>
        <p:spPr>
          <a:xfrm>
            <a:off x="4201876" y="1280476"/>
            <a:ext cx="2010033" cy="409361"/>
          </a:xfrm>
          <a:prstGeom prst="leftRight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43961" y="2779238"/>
            <a:ext cx="7642673" cy="3923517"/>
          </a:xfrm>
          <a:prstGeom prst="rect">
            <a:avLst/>
          </a:prstGeom>
          <a:noFill/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299534" y="2366743"/>
            <a:ext cx="36871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 smtClean="0"/>
              <a:t>Рабочее место оператора</a:t>
            </a:r>
            <a:endParaRPr lang="ru-RU" sz="2500" dirty="0"/>
          </a:p>
        </p:txBody>
      </p:sp>
      <p:sp>
        <p:nvSpPr>
          <p:cNvPr id="13" name="Двойная стрелка вверх/вниз 12"/>
          <p:cNvSpPr/>
          <p:nvPr/>
        </p:nvSpPr>
        <p:spPr>
          <a:xfrm>
            <a:off x="7525844" y="2193149"/>
            <a:ext cx="370702" cy="548952"/>
          </a:xfrm>
          <a:prstGeom prst="upDown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470954" y="3530610"/>
            <a:ext cx="1535587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Веб-страница оператора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336837" y="3230120"/>
            <a:ext cx="2336760" cy="1935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2000" dirty="0" smtClean="0"/>
              <a:t>Датчики</a:t>
            </a:r>
            <a:endParaRPr lang="ru-RU" sz="2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300579" y="5113177"/>
            <a:ext cx="2947588" cy="1282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1600" dirty="0" smtClean="0"/>
              <a:t>Исполнительные устройства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470954" y="5345084"/>
            <a:ext cx="1568778" cy="1032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Фрезерный станок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211909" y="3179494"/>
            <a:ext cx="5615032" cy="3258085"/>
          </a:xfrm>
          <a:prstGeom prst="rect">
            <a:avLst/>
          </a:prstGeom>
          <a:noFill/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8744782" y="2810162"/>
            <a:ext cx="329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Система на базе </a:t>
            </a:r>
            <a:r>
              <a:rPr lang="en-US" sz="2000" dirty="0" smtClean="0"/>
              <a:t>Intel Edison</a:t>
            </a:r>
            <a:endParaRPr lang="ru-RU" sz="2000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580" y="3261349"/>
            <a:ext cx="2304990" cy="130376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7399" y="4096869"/>
            <a:ext cx="800613" cy="76982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854" t="11742" r="6167" b="15107"/>
          <a:stretch/>
        </p:blipFill>
        <p:spPr>
          <a:xfrm>
            <a:off x="10673862" y="3294318"/>
            <a:ext cx="807381" cy="72932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81050" y="3481321"/>
            <a:ext cx="1000458" cy="100045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8694" y="5267535"/>
            <a:ext cx="1057150" cy="79403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02825" y="5194474"/>
            <a:ext cx="1276757" cy="957568"/>
          </a:xfrm>
          <a:prstGeom prst="rect">
            <a:avLst/>
          </a:prstGeom>
        </p:spPr>
      </p:pic>
      <p:sp>
        <p:nvSpPr>
          <p:cNvPr id="26" name="Двойная стрелка влево/вправо 25"/>
          <p:cNvSpPr/>
          <p:nvPr/>
        </p:nvSpPr>
        <p:spPr>
          <a:xfrm>
            <a:off x="8538458" y="3939497"/>
            <a:ext cx="782900" cy="484632"/>
          </a:xfrm>
          <a:prstGeom prst="leftRight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верх/вниз 26"/>
          <p:cNvSpPr/>
          <p:nvPr/>
        </p:nvSpPr>
        <p:spPr>
          <a:xfrm>
            <a:off x="7283528" y="4565109"/>
            <a:ext cx="484632" cy="646311"/>
          </a:xfrm>
          <a:prstGeom prst="upDown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965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649" y="31061"/>
            <a:ext cx="10364451" cy="1596177"/>
          </a:xfrm>
        </p:spPr>
        <p:txBody>
          <a:bodyPr/>
          <a:lstStyle/>
          <a:p>
            <a:r>
              <a:rPr lang="ru-RU" dirty="0" smtClean="0"/>
              <a:t>Интерфейс между </a:t>
            </a:r>
            <a:r>
              <a:rPr lang="en-US" dirty="0" smtClean="0"/>
              <a:t>intel Edison </a:t>
            </a:r>
            <a:r>
              <a:rPr lang="ru-RU" dirty="0" smtClean="0"/>
              <a:t>и </a:t>
            </a:r>
            <a:r>
              <a:rPr lang="en-US" dirty="0" err="1" smtClean="0"/>
              <a:t>thingworx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7109" y="3329736"/>
            <a:ext cx="3456505" cy="1955086"/>
          </a:xfrm>
          <a:prstGeom prst="rect">
            <a:avLst/>
          </a:prstGeom>
        </p:spPr>
      </p:pic>
      <p:sp>
        <p:nvSpPr>
          <p:cNvPr id="6" name="Облако 5"/>
          <p:cNvSpPr/>
          <p:nvPr/>
        </p:nvSpPr>
        <p:spPr>
          <a:xfrm>
            <a:off x="599227" y="3011884"/>
            <a:ext cx="3100250" cy="2272938"/>
          </a:xfrm>
          <a:prstGeom prst="cloud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96209" y="3845614"/>
            <a:ext cx="197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ThingWorx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3769146" y="3516982"/>
            <a:ext cx="4537963" cy="304800"/>
          </a:xfrm>
          <a:prstGeom prst="right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>
            <a:off x="3621100" y="4501050"/>
            <a:ext cx="4598126" cy="348343"/>
          </a:xfrm>
          <a:prstGeom prst="left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769146" y="5024292"/>
            <a:ext cx="495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Температура, освещенность, уровень шума, состояние терминала, угол поворота сервопривода, состояние лампы, состояние сервопривода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17063" y="1724786"/>
            <a:ext cx="4302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Критические значения температур, критические значения освещенности, угол поворота сервопривода при включении, состояние ручного управления, требуемое состояние диода, требуемый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408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26126"/>
            <a:ext cx="10364451" cy="809689"/>
          </a:xfrm>
        </p:spPr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smtClean="0"/>
              <a:t>intel </a:t>
            </a:r>
            <a:r>
              <a:rPr lang="en-US" dirty="0" err="1" smtClean="0"/>
              <a:t>edison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0416" y="2467589"/>
            <a:ext cx="4305568" cy="2435337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913775" y="943380"/>
            <a:ext cx="2465151" cy="1384663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Снятие показаний с датчиков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9010" y="3117669"/>
            <a:ext cx="2465151" cy="1271451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Включение и выключение освещения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83444" y="5324208"/>
            <a:ext cx="2465151" cy="1254035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Включение и выключение вентиляции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283337" y="1015976"/>
            <a:ext cx="2360023" cy="1515291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Реагирование на нажатие кнопки запуска терминала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441890" y="4902926"/>
            <a:ext cx="2360023" cy="1280160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Выполнение расчётов для передачи данных в определённом формате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 rot="11747774">
            <a:off x="3444654" y="2100967"/>
            <a:ext cx="855838" cy="455700"/>
          </a:xfrm>
          <a:prstGeom prst="right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2847243" y="3599638"/>
            <a:ext cx="1499114" cy="484632"/>
          </a:xfrm>
          <a:prstGeom prst="right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3297738">
            <a:off x="3602679" y="4723252"/>
            <a:ext cx="583475" cy="738048"/>
          </a:xfrm>
          <a:prstGeom prst="down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9620478">
            <a:off x="8408488" y="1830601"/>
            <a:ext cx="703112" cy="484632"/>
          </a:xfrm>
          <a:prstGeom prst="right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 rot="18190569">
            <a:off x="8752344" y="4857297"/>
            <a:ext cx="484632" cy="933822"/>
          </a:xfrm>
          <a:prstGeom prst="downArrow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379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392096"/>
            <a:ext cx="10364451" cy="1097072"/>
          </a:xfrm>
        </p:spPr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err="1" smtClean="0"/>
              <a:t>thingworx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5402" y="2706168"/>
            <a:ext cx="6001196" cy="15014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3775" y="1306286"/>
            <a:ext cx="2181627" cy="940525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Организация веб-интерфейсов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3775" y="4815840"/>
            <a:ext cx="2334522" cy="1332411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Отображение полученных данных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40480" y="4815839"/>
            <a:ext cx="2255520" cy="1332411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Задание критических значений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8971" y="2965268"/>
            <a:ext cx="2055223" cy="1132114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полученных данных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27520" y="4815839"/>
            <a:ext cx="2269078" cy="1332411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Взаимодействие пользователей системы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753600" y="4815839"/>
            <a:ext cx="2046514" cy="1332411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Формирование списка заданий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318171" y="1131016"/>
            <a:ext cx="2081349" cy="966652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936480" y="2873829"/>
            <a:ext cx="1863634" cy="1158240"/>
          </a:xfrm>
          <a:prstGeom prst="rect">
            <a:avLst/>
          </a:prstGeom>
          <a:solidFill>
            <a:srgbClr val="505C56"/>
          </a:solidFill>
          <a:ln>
            <a:solidFill>
              <a:srgbClr val="505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Управление заданиями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1"/>
          </p:cNvCxnSpPr>
          <p:nvPr/>
        </p:nvCxnSpPr>
        <p:spPr>
          <a:xfrm flipH="1" flipV="1">
            <a:off x="2595154" y="3452949"/>
            <a:ext cx="500248" cy="3957"/>
          </a:xfrm>
          <a:prstGeom prst="straightConnector1">
            <a:avLst/>
          </a:prstGeom>
          <a:ln w="76200">
            <a:solidFill>
              <a:srgbClr val="505C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3095402" y="2095689"/>
            <a:ext cx="997627" cy="508372"/>
          </a:xfrm>
          <a:prstGeom prst="straightConnector1">
            <a:avLst/>
          </a:prstGeom>
          <a:ln w="76200">
            <a:solidFill>
              <a:srgbClr val="505C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7962059" y="1914249"/>
            <a:ext cx="1356112" cy="757843"/>
          </a:xfrm>
          <a:prstGeom prst="straightConnector1">
            <a:avLst/>
          </a:prstGeom>
          <a:ln w="76200">
            <a:solidFill>
              <a:srgbClr val="505C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3"/>
            <a:endCxn id="12" idx="1"/>
          </p:cNvCxnSpPr>
          <p:nvPr/>
        </p:nvCxnSpPr>
        <p:spPr>
          <a:xfrm flipV="1">
            <a:off x="9096598" y="3452949"/>
            <a:ext cx="839882" cy="3957"/>
          </a:xfrm>
          <a:prstGeom prst="straightConnector1">
            <a:avLst/>
          </a:prstGeom>
          <a:ln w="76200">
            <a:solidFill>
              <a:srgbClr val="505C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9096598" y="4032069"/>
            <a:ext cx="1262247" cy="776161"/>
          </a:xfrm>
          <a:prstGeom prst="straightConnector1">
            <a:avLst/>
          </a:prstGeom>
          <a:ln w="76200">
            <a:solidFill>
              <a:srgbClr val="505C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707086" y="4237763"/>
            <a:ext cx="182880" cy="541087"/>
          </a:xfrm>
          <a:prstGeom prst="straightConnector1">
            <a:avLst/>
          </a:prstGeom>
          <a:ln w="76200">
            <a:solidFill>
              <a:srgbClr val="505C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7" idx="0"/>
          </p:cNvCxnSpPr>
          <p:nvPr/>
        </p:nvCxnSpPr>
        <p:spPr>
          <a:xfrm flipH="1">
            <a:off x="4968240" y="4237393"/>
            <a:ext cx="195943" cy="578446"/>
          </a:xfrm>
          <a:prstGeom prst="straightConnector1">
            <a:avLst/>
          </a:prstGeom>
          <a:ln w="76200">
            <a:solidFill>
              <a:srgbClr val="505C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2595154" y="4218714"/>
            <a:ext cx="714103" cy="560136"/>
          </a:xfrm>
          <a:prstGeom prst="straightConnector1">
            <a:avLst/>
          </a:prstGeom>
          <a:ln w="76200">
            <a:solidFill>
              <a:srgbClr val="505C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94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234" y="0"/>
            <a:ext cx="10364451" cy="949234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309956" y="1220158"/>
            <a:ext cx="0" cy="5540188"/>
          </a:xfrm>
          <a:prstGeom prst="line">
            <a:avLst/>
          </a:prstGeom>
          <a:ln w="38100">
            <a:solidFill>
              <a:srgbClr val="505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2151" t="23224" r="6360" b="22030"/>
          <a:stretch/>
        </p:blipFill>
        <p:spPr>
          <a:xfrm>
            <a:off x="208274" y="1455290"/>
            <a:ext cx="8238309" cy="3113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2361" t="23774" r="40328" b="37469"/>
          <a:stretch/>
        </p:blipFill>
        <p:spPr>
          <a:xfrm>
            <a:off x="156754" y="4656473"/>
            <a:ext cx="4170675" cy="1921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l="12067" t="24111" r="50135" b="47707"/>
          <a:stretch/>
        </p:blipFill>
        <p:spPr>
          <a:xfrm>
            <a:off x="4470549" y="4656473"/>
            <a:ext cx="4696287" cy="196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l="15028" t="28256" r="69276" b="45820"/>
          <a:stretch/>
        </p:blipFill>
        <p:spPr>
          <a:xfrm>
            <a:off x="9577484" y="1455290"/>
            <a:ext cx="2503503" cy="232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012955" y="1085958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Мастер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73330" y="1044680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Оператор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/>
          <a:srcRect l="15055" t="28318" r="69265" b="43290"/>
          <a:stretch/>
        </p:blipFill>
        <p:spPr>
          <a:xfrm>
            <a:off x="9577484" y="3990252"/>
            <a:ext cx="2440345" cy="248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6801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227</TotalTime>
  <Words>230</Words>
  <Application>Microsoft Office PowerPoint</Application>
  <PresentationFormat>Произвольный</PresentationFormat>
  <Paragraphs>50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Капля</vt:lpstr>
      <vt:lpstr>Слайд 1</vt:lpstr>
      <vt:lpstr>Исходные условия</vt:lpstr>
      <vt:lpstr>ТРЕБУЕМЫЙ РЕЗУЛЬТАТ</vt:lpstr>
      <vt:lpstr>СХЕМА ПРОЕКТА</vt:lpstr>
      <vt:lpstr>Интерфейс между intel Edison и thingworx</vt:lpstr>
      <vt:lpstr>Функции intel edison</vt:lpstr>
      <vt:lpstr>ФУНКЦИИ thingworx</vt:lpstr>
      <vt:lpstr>Пользовательский интерфейс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user1</cp:lastModifiedBy>
  <cp:revision>21</cp:revision>
  <dcterms:created xsi:type="dcterms:W3CDTF">2017-04-06T11:23:31Z</dcterms:created>
  <dcterms:modified xsi:type="dcterms:W3CDTF">2018-02-22T09:25:23Z</dcterms:modified>
</cp:coreProperties>
</file>