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0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56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4640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77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4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6174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0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1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586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DBA01B-093C-4782-AB51-0B6765213F6E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EA7E5C-81DF-4C03-86B0-DEB800B76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6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несколькими вещами в </a:t>
            </a:r>
            <a:r>
              <a:rPr lang="en-US" dirty="0" err="1" smtClean="0"/>
              <a:t>Thingworx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54354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 smtClean="0"/>
              <a:t>Все сервисы и подписки создаются у определённых вещей.</a:t>
            </a:r>
          </a:p>
          <a:p>
            <a:pPr marL="109728" indent="0">
              <a:buNone/>
            </a:pPr>
            <a:r>
              <a:rPr lang="ru-RU" dirty="0" smtClean="0"/>
              <a:t>Обращение к элементам (свойства, сервисы, события) той же вещи осуществляется через слово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ru-RU" dirty="0" smtClean="0"/>
              <a:t> (вкладка </a:t>
            </a:r>
            <a:r>
              <a:rPr lang="en-US" dirty="0" smtClean="0"/>
              <a:t>Me</a:t>
            </a:r>
            <a:r>
              <a:rPr lang="ru-RU" dirty="0" smtClean="0"/>
              <a:t>).</a:t>
            </a:r>
          </a:p>
          <a:p>
            <a:pPr marL="109728" indent="0">
              <a:buNone/>
            </a:pPr>
            <a:r>
              <a:rPr lang="ru-RU" dirty="0" smtClean="0"/>
              <a:t>Для обращения к элементам другой вещи можно использовать массив </a:t>
            </a:r>
            <a:r>
              <a:rPr lang="en-US" dirty="0" smtClean="0"/>
              <a:t>Things: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Things["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имя вещи"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ru-RU" dirty="0" smtClean="0"/>
              <a:t>Настоятельно рекомендуется использовать вкладку </a:t>
            </a:r>
            <a:r>
              <a:rPr lang="en-US" dirty="0" smtClean="0"/>
              <a:t>Entities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Обращение к элементам вещей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205" t="42323" r="57500" b="18081"/>
          <a:stretch/>
        </p:blipFill>
        <p:spPr>
          <a:xfrm>
            <a:off x="4239492" y="4478480"/>
            <a:ext cx="2587336" cy="20366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29300" y="4478480"/>
            <a:ext cx="716973" cy="311729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dirty="0" smtClean="0"/>
              <a:t>Единичный обмен данными между вещами может осуществляться в любом необходимом месте (при нажатии на кнопку, изменении значения поля и т.д.).</a:t>
            </a:r>
          </a:p>
          <a:p>
            <a:pPr marL="109728" indent="0">
              <a:buNone/>
            </a:pPr>
            <a:r>
              <a:rPr lang="ru-RU" dirty="0" smtClean="0"/>
              <a:t>Если вещь должна дублировать данные с другой вещи, то можно выделить три способа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Использование </a:t>
            </a:r>
            <a:r>
              <a:rPr lang="ru-RU" u="sng" dirty="0" err="1"/>
              <a:t>виджета</a:t>
            </a:r>
            <a:r>
              <a:rPr lang="ru-RU" u="sng" dirty="0"/>
              <a:t> </a:t>
            </a:r>
            <a:r>
              <a:rPr lang="en-US" u="sng" dirty="0"/>
              <a:t>Auto Refresh</a:t>
            </a:r>
            <a:r>
              <a:rPr lang="ru-RU" u="sng" dirty="0"/>
              <a:t> </a:t>
            </a:r>
            <a:r>
              <a:rPr lang="ru-RU" dirty="0"/>
              <a:t>(работает только при открытом </a:t>
            </a:r>
            <a:r>
              <a:rPr lang="ru-RU" dirty="0" err="1"/>
              <a:t>мэшапе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ru-RU" u="sng" dirty="0"/>
              <a:t>подписок на свойство </a:t>
            </a:r>
            <a:r>
              <a:rPr lang="en-US" u="sng" dirty="0" err="1"/>
              <a:t>DataChange</a:t>
            </a:r>
            <a:r>
              <a:rPr lang="ru-RU" dirty="0"/>
              <a:t> (плохо работает с вещами, созданными другими пользователями)</a:t>
            </a:r>
            <a:endParaRPr lang="en-US" dirty="0"/>
          </a:p>
          <a:p>
            <a:r>
              <a:rPr lang="ru-RU" dirty="0"/>
              <a:t>Использовать специальной </a:t>
            </a:r>
            <a:r>
              <a:rPr lang="ru-RU" u="sng" dirty="0"/>
              <a:t>вещи с шаблоном </a:t>
            </a:r>
            <a:r>
              <a:rPr lang="en-US" u="sng" dirty="0" err="1"/>
              <a:t>Timer_Simple</a:t>
            </a:r>
            <a:r>
              <a:rPr lang="ru-RU" dirty="0"/>
              <a:t> (нет критических недостатков)</a:t>
            </a:r>
          </a:p>
          <a:p>
            <a:pPr marL="109728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Обмен данными между вещами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4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Для передачи данных с одной вещи на другую можно создать специальный </a:t>
            </a:r>
            <a:r>
              <a:rPr lang="ru-RU" dirty="0" smtClean="0"/>
              <a:t>сервис или подписку.</a:t>
            </a:r>
            <a:endParaRPr lang="ru-RU" dirty="0"/>
          </a:p>
          <a:p>
            <a:pPr>
              <a:buNone/>
            </a:pPr>
            <a:r>
              <a:rPr lang="ru-RU" dirty="0"/>
              <a:t>Код сервиса должен содержать строки примерно следующего вида</a:t>
            </a:r>
            <a:r>
              <a:rPr lang="en-US" dirty="0"/>
              <a:t>:</a:t>
            </a:r>
            <a:endParaRPr lang="ru-RU" dirty="0"/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me.Pressure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=Things["Barometer_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Trolltram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"].Pressure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dirty="0" smtClean="0"/>
              <a:t>Этот код означает, что значению свойства текущей вещи присваивается значение свойства с другой вещи.</a:t>
            </a:r>
            <a:endParaRPr lang="ru-RU" dirty="0">
              <a:latin typeface="+mj-lt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для обмена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97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Обмен данными с использованием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Auto </a:t>
            </a:r>
            <a:r>
              <a:rPr lang="en-US" dirty="0" smtClean="0"/>
              <a:t>Refresh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65795"/>
            <a:ext cx="8229600" cy="4525963"/>
          </a:xfrm>
        </p:spPr>
        <p:txBody>
          <a:bodyPr/>
          <a:lstStyle/>
          <a:p>
            <a:r>
              <a:rPr lang="ru-RU" dirty="0" smtClean="0"/>
              <a:t>На </a:t>
            </a:r>
            <a:r>
              <a:rPr lang="ru-RU" dirty="0" err="1" smtClean="0"/>
              <a:t>мэшапе</a:t>
            </a:r>
            <a:r>
              <a:rPr lang="ru-RU" dirty="0" smtClean="0"/>
              <a:t> размещается </a:t>
            </a:r>
            <a:r>
              <a:rPr lang="en-US" dirty="0" smtClean="0"/>
              <a:t>Auto Refresh</a:t>
            </a:r>
            <a:r>
              <a:rPr lang="ru-RU" dirty="0" smtClean="0"/>
              <a:t>, задаётся ему требуемый интервал</a:t>
            </a:r>
          </a:p>
          <a:p>
            <a:r>
              <a:rPr lang="ru-RU" dirty="0" smtClean="0"/>
              <a:t>При событии </a:t>
            </a:r>
            <a:r>
              <a:rPr lang="en-US" dirty="0" smtClean="0"/>
              <a:t>Refresh </a:t>
            </a:r>
            <a:r>
              <a:rPr lang="ru-RU" dirty="0" smtClean="0"/>
              <a:t>вызывается специальный сервис для обмена данными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Обмен данными будет производиться только при открытом </a:t>
            </a:r>
            <a:r>
              <a:rPr lang="ru-RU" dirty="0" err="1" smtClean="0"/>
              <a:t>мэшапе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1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Использование подписок для обмена данными сводится к созданию подписок на изменение значений свойств у требуемой вещи.</a:t>
            </a:r>
          </a:p>
          <a:p>
            <a:pPr marL="109728" indent="0">
              <a:buNone/>
            </a:pPr>
            <a:r>
              <a:rPr lang="ru-RU" dirty="0" smtClean="0"/>
              <a:t>Преимущество данного способа в том, что данные будут всегда актуальны.</a:t>
            </a:r>
          </a:p>
          <a:p>
            <a:pPr marL="109728" indent="0">
              <a:buNone/>
            </a:pPr>
            <a:r>
              <a:rPr lang="ru-RU" dirty="0" smtClean="0"/>
              <a:t>Следует отметить, что при работе с вещами других пользователей возможны проблемы при работе с подписками.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подписок для обмена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0487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Timer_Simple</a:t>
            </a:r>
            <a:r>
              <a:rPr lang="en-US" dirty="0"/>
              <a:t> – </a:t>
            </a:r>
            <a:r>
              <a:rPr lang="ru-RU" dirty="0" smtClean="0"/>
              <a:t>это шаблон простого таймера.</a:t>
            </a:r>
            <a:endParaRPr lang="ru-RU" dirty="0"/>
          </a:p>
          <a:p>
            <a:pPr>
              <a:buNone/>
            </a:pPr>
            <a:r>
              <a:rPr lang="ru-RU" dirty="0"/>
              <a:t>Вещь, созданная на данном шаблоне, вызывает с интервалом, заданным в специальном поле</a:t>
            </a:r>
            <a:r>
              <a:rPr lang="ru-RU" u="sng" dirty="0"/>
              <a:t> </a:t>
            </a:r>
            <a:r>
              <a:rPr lang="en-US" u="sng" dirty="0" err="1"/>
              <a:t>UpdateRate</a:t>
            </a:r>
            <a:r>
              <a:rPr lang="ru-RU" u="sng" dirty="0"/>
              <a:t> (вкладка </a:t>
            </a:r>
            <a:r>
              <a:rPr lang="en-US" u="sng" dirty="0"/>
              <a:t>Configuration)</a:t>
            </a:r>
            <a:r>
              <a:rPr lang="ru-RU" dirty="0"/>
              <a:t>, событие </a:t>
            </a:r>
            <a:r>
              <a:rPr lang="en-US" dirty="0"/>
              <a:t>Timer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Можно создать подписку, срабатывающую при наступлении данного события.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 </a:t>
            </a:r>
            <a:r>
              <a:rPr lang="en-US" dirty="0" err="1" smtClean="0"/>
              <a:t>Timer_Simple</a:t>
            </a:r>
            <a:r>
              <a:rPr lang="ru-RU" dirty="0" smtClean="0"/>
              <a:t> и вещи, созданные на нём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978" t="47374" r="57802" b="36464"/>
          <a:stretch/>
        </p:blipFill>
        <p:spPr>
          <a:xfrm>
            <a:off x="633845" y="3886200"/>
            <a:ext cx="3709555" cy="11949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1932" t="21919" r="37614" b="62728"/>
          <a:stretch/>
        </p:blipFill>
        <p:spPr>
          <a:xfrm>
            <a:off x="1943100" y="5268193"/>
            <a:ext cx="6522116" cy="11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обмена данными между вещами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424936" cy="4752528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вещь «</a:t>
            </a:r>
            <a:r>
              <a:rPr lang="ru-RU" dirty="0" err="1" smtClean="0"/>
              <a:t>Метеоаэростат</a:t>
            </a:r>
            <a:r>
              <a:rPr lang="ru-RU" dirty="0" smtClean="0"/>
              <a:t>» со свойствами</a:t>
            </a:r>
            <a:r>
              <a:rPr lang="en-US" dirty="0" smtClean="0"/>
              <a:t>:</a:t>
            </a:r>
            <a:r>
              <a:rPr lang="ru-RU" dirty="0" smtClean="0"/>
              <a:t>  высота (м), скорость ветра (м</a:t>
            </a:r>
            <a:r>
              <a:rPr lang="en-US" dirty="0" smtClean="0"/>
              <a:t>/</a:t>
            </a:r>
            <a:r>
              <a:rPr lang="ru-RU" dirty="0" smtClean="0"/>
              <a:t>с)</a:t>
            </a:r>
          </a:p>
          <a:p>
            <a:r>
              <a:rPr lang="ru-RU" dirty="0" smtClean="0"/>
              <a:t>Создать у вещи «Пульт управления» те же свойства</a:t>
            </a:r>
          </a:p>
          <a:p>
            <a:r>
              <a:rPr lang="ru-RU" dirty="0" smtClean="0"/>
              <a:t>Создать подписку у вещи «Пульт управления», срабатывающую на событие </a:t>
            </a:r>
            <a:r>
              <a:rPr lang="en-US" dirty="0" err="1" smtClean="0"/>
              <a:t>DataChange</a:t>
            </a:r>
            <a:r>
              <a:rPr lang="en-US" dirty="0" smtClean="0"/>
              <a:t> </a:t>
            </a:r>
            <a:r>
              <a:rPr lang="ru-RU" dirty="0" smtClean="0"/>
              <a:t>свойства «высота» вещи «</a:t>
            </a:r>
            <a:r>
              <a:rPr lang="ru-RU" dirty="0" err="1" smtClean="0"/>
              <a:t>Метеоаэростат</a:t>
            </a:r>
            <a:r>
              <a:rPr lang="ru-RU" dirty="0" smtClean="0"/>
              <a:t>» и передающую значение свойства высота с аэростата на пульт управления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обмена данными между вещами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вещь с шаблоном </a:t>
            </a:r>
            <a:r>
              <a:rPr lang="en-US" dirty="0" err="1" smtClean="0"/>
              <a:t>Timer_Simple</a:t>
            </a:r>
            <a:r>
              <a:rPr lang="ru-RU" dirty="0" smtClean="0"/>
              <a:t>, задать интервал обновления 3 секунды</a:t>
            </a:r>
          </a:p>
          <a:p>
            <a:r>
              <a:rPr lang="ru-RU" dirty="0" smtClean="0"/>
              <a:t>Создать подписку у вещи «Пульт управления», срабатывающую на событие </a:t>
            </a:r>
            <a:r>
              <a:rPr lang="en-US" dirty="0" smtClean="0"/>
              <a:t>Timer </a:t>
            </a:r>
            <a:r>
              <a:rPr lang="ru-RU" dirty="0" smtClean="0"/>
              <a:t>вещи с шаблоном </a:t>
            </a:r>
            <a:r>
              <a:rPr lang="en-US" dirty="0" err="1" smtClean="0"/>
              <a:t>Timer_Simple</a:t>
            </a:r>
            <a:r>
              <a:rPr lang="ru-RU" dirty="0" smtClean="0"/>
              <a:t> и передающую значение свойства «скорость ветра» с аэростата на пульт управления</a:t>
            </a:r>
          </a:p>
          <a:p>
            <a:r>
              <a:rPr lang="ru-RU" dirty="0" smtClean="0"/>
              <a:t>На ранее созданном </a:t>
            </a:r>
            <a:r>
              <a:rPr lang="ru-RU" dirty="0" err="1" smtClean="0"/>
              <a:t>мэшапе</a:t>
            </a:r>
            <a:r>
              <a:rPr lang="ru-RU" dirty="0" smtClean="0"/>
              <a:t> выводить значения двух свойств с вещи «Пульт управления»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_тема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метро_тема" id="{0C8D511B-B2DA-4F32-9E1A-1E8C06BDBA0F}" vid="{90875E80-431F-47DD-AD5D-3AFDBDFB9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метро_тема</Template>
  <TotalTime>135</TotalTime>
  <Words>456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Courier New</vt:lpstr>
      <vt:lpstr>Lucida Sans Unicode</vt:lpstr>
      <vt:lpstr>Verdana</vt:lpstr>
      <vt:lpstr>Wingdings 2</vt:lpstr>
      <vt:lpstr>Wingdings 3</vt:lpstr>
      <vt:lpstr>метро_тема</vt:lpstr>
      <vt:lpstr>Работа с несколькими вещами в Thingworx</vt:lpstr>
      <vt:lpstr>Обращение к элементам вещей</vt:lpstr>
      <vt:lpstr>Обмен данными между вещами</vt:lpstr>
      <vt:lpstr>Сервис для обмена данными</vt:lpstr>
      <vt:lpstr>Обмен данными с использованием виджета  Auto Refresh</vt:lpstr>
      <vt:lpstr>Использование подписок для обмена данными</vt:lpstr>
      <vt:lpstr>Шаблон Timer_Simple и вещи, созданные на нём</vt:lpstr>
      <vt:lpstr>Организация обмена данными между вещами</vt:lpstr>
      <vt:lpstr>Организация обмена данными между вещами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несколькими вещами в Thingworx</dc:title>
  <dc:creator>Admin</dc:creator>
  <cp:lastModifiedBy>Admin</cp:lastModifiedBy>
  <cp:revision>11</cp:revision>
  <dcterms:created xsi:type="dcterms:W3CDTF">2018-03-05T08:09:03Z</dcterms:created>
  <dcterms:modified xsi:type="dcterms:W3CDTF">2018-03-05T10:24:07Z</dcterms:modified>
</cp:coreProperties>
</file>