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BB9097-F607-4A02-98BD-59F7A2D2EB73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F4013A-1B5E-4B17-AB7D-4D24749049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B9097-F607-4A02-98BD-59F7A2D2EB73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F4013A-1B5E-4B17-AB7D-4D24749049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B9097-F607-4A02-98BD-59F7A2D2EB73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F4013A-1B5E-4B17-AB7D-4D24749049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B9097-F607-4A02-98BD-59F7A2D2EB73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F4013A-1B5E-4B17-AB7D-4D24749049F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B9097-F607-4A02-98BD-59F7A2D2EB73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F4013A-1B5E-4B17-AB7D-4D24749049F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B9097-F607-4A02-98BD-59F7A2D2EB73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F4013A-1B5E-4B17-AB7D-4D24749049F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B9097-F607-4A02-98BD-59F7A2D2EB73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F4013A-1B5E-4B17-AB7D-4D24749049F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B9097-F607-4A02-98BD-59F7A2D2EB73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F4013A-1B5E-4B17-AB7D-4D24749049F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B9097-F607-4A02-98BD-59F7A2D2EB73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F4013A-1B5E-4B17-AB7D-4D24749049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6BB9097-F607-4A02-98BD-59F7A2D2EB73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F4013A-1B5E-4B17-AB7D-4D24749049F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BB9097-F607-4A02-98BD-59F7A2D2EB73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F4013A-1B5E-4B17-AB7D-4D24749049F2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6BB9097-F607-4A02-98BD-59F7A2D2EB73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F4013A-1B5E-4B17-AB7D-4D24749049F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События и подписки у вещей в </a:t>
            </a:r>
            <a:r>
              <a:rPr lang="en-US" dirty="0" err="1" smtClean="0"/>
              <a:t>Thingworx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М. </a:t>
            </a:r>
            <a:r>
              <a:rPr lang="ru-RU" dirty="0" err="1" smtClean="0"/>
              <a:t>Устюжин</a:t>
            </a:r>
            <a:r>
              <a:rPr lang="ru-RU" dirty="0" smtClean="0"/>
              <a:t>, ФСПО ГУАП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современном программировании, особенно при создании графических интерфейсов, часто используются события – внешние действия, о совершении которых можно узнать и, главное, отреагировать на них.</a:t>
            </a:r>
          </a:p>
          <a:p>
            <a:pPr>
              <a:buNone/>
            </a:pPr>
            <a:r>
              <a:rPr lang="ru-RU" dirty="0" smtClean="0"/>
              <a:t>В </a:t>
            </a:r>
            <a:r>
              <a:rPr lang="en-US" dirty="0" err="1" smtClean="0"/>
              <a:t>Thingworx</a:t>
            </a:r>
            <a:r>
              <a:rPr lang="ru-RU" dirty="0" smtClean="0"/>
              <a:t> у вещей имеются уже предопределённые события, но в разделе </a:t>
            </a:r>
            <a:r>
              <a:rPr lang="en-US" dirty="0" smtClean="0"/>
              <a:t>Events</a:t>
            </a:r>
            <a:r>
              <a:rPr lang="ru-RU" dirty="0" smtClean="0"/>
              <a:t> можно создать своё событие.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26040" r="85300" b="55480"/>
          <a:stretch>
            <a:fillRect/>
          </a:stretch>
        </p:blipFill>
        <p:spPr bwMode="auto">
          <a:xfrm>
            <a:off x="4788024" y="5013176"/>
            <a:ext cx="201622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en-US" dirty="0" err="1" smtClean="0"/>
              <a:t>ThingStart</a:t>
            </a:r>
            <a:r>
              <a:rPr lang="en-US" dirty="0" smtClean="0"/>
              <a:t> – </a:t>
            </a:r>
            <a:r>
              <a:rPr lang="ru-RU" dirty="0" smtClean="0"/>
              <a:t>событие запуска вещи</a:t>
            </a:r>
          </a:p>
          <a:p>
            <a:pPr marL="624078" indent="-514350">
              <a:buAutoNum type="arabicPeriod"/>
            </a:pPr>
            <a:r>
              <a:rPr lang="en-US" dirty="0" err="1" smtClean="0"/>
              <a:t>AnyDataChange</a:t>
            </a:r>
            <a:r>
              <a:rPr lang="en-US" dirty="0" smtClean="0"/>
              <a:t> – </a:t>
            </a:r>
            <a:r>
              <a:rPr lang="ru-RU" dirty="0" smtClean="0"/>
              <a:t>событие изменение любого свойства вещи</a:t>
            </a:r>
          </a:p>
          <a:p>
            <a:pPr marL="624078" indent="-514350">
              <a:buAutoNum type="arabicPeriod"/>
            </a:pPr>
            <a:r>
              <a:rPr lang="en-US" dirty="0" err="1" smtClean="0"/>
              <a:t>DataChange</a:t>
            </a:r>
            <a:r>
              <a:rPr lang="en-US" dirty="0" smtClean="0"/>
              <a:t> – </a:t>
            </a:r>
            <a:r>
              <a:rPr lang="ru-RU" dirty="0" smtClean="0"/>
              <a:t>событие изменения определённого свойства вещи</a:t>
            </a:r>
          </a:p>
          <a:p>
            <a:pPr marL="624078" indent="-514350">
              <a:buAutoNum type="arabicPeriod"/>
            </a:pPr>
            <a:r>
              <a:rPr lang="ru-RU" dirty="0" smtClean="0"/>
              <a:t>События, связанные с оповещениями (</a:t>
            </a:r>
            <a:r>
              <a:rPr lang="en-US" dirty="0" smtClean="0"/>
              <a:t>Alerts)</a:t>
            </a:r>
            <a:endParaRPr lang="ru-RU" dirty="0" smtClean="0"/>
          </a:p>
          <a:p>
            <a:pPr marL="624078" indent="-514350">
              <a:buNone/>
            </a:pPr>
            <a:r>
              <a:rPr lang="ru-RU" dirty="0" smtClean="0"/>
              <a:t>Для событий </a:t>
            </a:r>
            <a:r>
              <a:rPr lang="en-US" dirty="0" err="1" smtClean="0"/>
              <a:t>AnyDataChange</a:t>
            </a:r>
            <a:r>
              <a:rPr lang="ru-RU" dirty="0" smtClean="0"/>
              <a:t> и </a:t>
            </a:r>
            <a:r>
              <a:rPr lang="en-US" dirty="0" err="1" smtClean="0"/>
              <a:t>DataChange</a:t>
            </a:r>
            <a:r>
              <a:rPr lang="ru-RU" dirty="0" smtClean="0"/>
              <a:t> можно получить информацию о старых и новых значениях свойств.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События шаблона </a:t>
            </a:r>
            <a:r>
              <a:rPr lang="en-US" dirty="0" smtClean="0"/>
              <a:t>Generic Thing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создание собственного события нужно определить форму данных – информацию, которая будет передаваться при наступлении события.</a:t>
            </a:r>
          </a:p>
          <a:p>
            <a:pPr>
              <a:buNone/>
            </a:pPr>
            <a:r>
              <a:rPr lang="ru-RU" dirty="0" smtClean="0"/>
              <a:t>На вкладке </a:t>
            </a:r>
            <a:r>
              <a:rPr lang="en-US" dirty="0" smtClean="0"/>
              <a:t>Events</a:t>
            </a:r>
            <a:r>
              <a:rPr lang="ru-RU" dirty="0" smtClean="0"/>
              <a:t> можно создать своё событие, определив имя и форму данных.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события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15491" t="59639" r="12326" b="21041"/>
          <a:stretch>
            <a:fillRect/>
          </a:stretch>
        </p:blipFill>
        <p:spPr bwMode="auto">
          <a:xfrm>
            <a:off x="323528" y="4293096"/>
            <a:ext cx="8352928" cy="139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Событие – это действие. Действия в программирование могут быть оформлены как подпрограммы.</a:t>
            </a:r>
          </a:p>
          <a:p>
            <a:pPr>
              <a:buNone/>
            </a:pPr>
            <a:r>
              <a:rPr lang="ru-RU" dirty="0" smtClean="0"/>
              <a:t>События в </a:t>
            </a:r>
            <a:r>
              <a:rPr lang="en-US" dirty="0" err="1" smtClean="0"/>
              <a:t>Thingworx</a:t>
            </a:r>
            <a:r>
              <a:rPr lang="en-US" dirty="0" smtClean="0"/>
              <a:t> </a:t>
            </a:r>
            <a:r>
              <a:rPr lang="ru-RU" dirty="0" smtClean="0"/>
              <a:t>можно вызвать в сервисе или подписке как метод.</a:t>
            </a:r>
          </a:p>
          <a:p>
            <a:pPr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new Date() /* DATETIME */,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MinTemp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/* NUMBER */,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MaxTemp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/* NUMBER */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me.FailtureChangeCriticalValues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события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6038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При разработке графических интерфейсов часто применяются обработчики событий – подпрограммы, которые неявно запускаются при наступлении событий.</a:t>
            </a:r>
          </a:p>
          <a:p>
            <a:pPr>
              <a:buNone/>
            </a:pPr>
            <a:r>
              <a:rPr lang="ru-RU" dirty="0" smtClean="0"/>
              <a:t>В </a:t>
            </a:r>
            <a:r>
              <a:rPr lang="en-US" dirty="0" err="1" smtClean="0"/>
              <a:t>Thingworx</a:t>
            </a:r>
            <a:r>
              <a:rPr lang="en-US" dirty="0" smtClean="0"/>
              <a:t> </a:t>
            </a:r>
            <a:r>
              <a:rPr lang="ru-RU" dirty="0" smtClean="0"/>
              <a:t>обработчики событий называются подписками.</a:t>
            </a:r>
          </a:p>
          <a:p>
            <a:pPr>
              <a:buNone/>
            </a:pPr>
            <a:r>
              <a:rPr lang="ru-RU" dirty="0" smtClean="0"/>
              <a:t>Подписка – неименованный сервис, который автоматически запускается при наступлении связанного с ним события.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Подписки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26040" r="85825" b="54640"/>
          <a:stretch>
            <a:fillRect/>
          </a:stretch>
        </p:blipFill>
        <p:spPr bwMode="auto">
          <a:xfrm>
            <a:off x="6300192" y="4725144"/>
            <a:ext cx="194421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95578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Создать подписку можно в разделе </a:t>
            </a:r>
            <a:r>
              <a:rPr lang="en-US" dirty="0" smtClean="0"/>
              <a:t>Subscriptions.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Для подписки нужно определить источник (вещь), событие источника, на которое подписка будет срабатывать. Для некоторых событий дополнительно нужно определить свойство вещи-источника.</a:t>
            </a:r>
          </a:p>
          <a:p>
            <a:pPr>
              <a:buNone/>
            </a:pPr>
            <a:r>
              <a:rPr lang="ru-RU" dirty="0" smtClean="0"/>
              <a:t>Подписку необходимо включить </a:t>
            </a:r>
            <a:r>
              <a:rPr lang="en-US" dirty="0" smtClean="0"/>
              <a:t>(Enabled)</a:t>
            </a:r>
            <a:r>
              <a:rPr lang="ru-RU" dirty="0" smtClean="0"/>
              <a:t>, иначе она не будет работать.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подписки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5750" t="42839" r="55375" b="19361"/>
          <a:stretch>
            <a:fillRect/>
          </a:stretch>
        </p:blipFill>
        <p:spPr bwMode="auto">
          <a:xfrm>
            <a:off x="5508104" y="4077072"/>
            <a:ext cx="3096344" cy="253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4390581"/>
            <a:ext cx="4752528" cy="134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ru-RU" sz="2500" dirty="0"/>
              <a:t>Нельзя у одной вещи создавать подписки на одно и то же событие одной и той же вещи.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279</Words>
  <Application>Microsoft Office PowerPoint</Application>
  <PresentationFormat>Экран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Открытая</vt:lpstr>
      <vt:lpstr>События и подписки у вещей в Thingworx</vt:lpstr>
      <vt:lpstr>События</vt:lpstr>
      <vt:lpstr>События шаблона Generic Thing</vt:lpstr>
      <vt:lpstr>Создание события</vt:lpstr>
      <vt:lpstr>Вызов события</vt:lpstr>
      <vt:lpstr>Подписки</vt:lpstr>
      <vt:lpstr>Создание подписки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События и подписки у вещей в Thingworx</dc:title>
  <dc:creator>Семья</dc:creator>
  <cp:lastModifiedBy>Семья</cp:lastModifiedBy>
  <cp:revision>1</cp:revision>
  <dcterms:created xsi:type="dcterms:W3CDTF">2018-03-03T15:40:47Z</dcterms:created>
  <dcterms:modified xsi:type="dcterms:W3CDTF">2018-03-03T15:47:19Z</dcterms:modified>
</cp:coreProperties>
</file>