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64" r:id="rId3"/>
    <p:sldId id="263" r:id="rId4"/>
    <p:sldId id="257" r:id="rId5"/>
    <p:sldId id="259" r:id="rId6"/>
    <p:sldId id="260" r:id="rId7"/>
    <p:sldId id="262" r:id="rId8"/>
    <p:sldId id="265" r:id="rId9"/>
    <p:sldId id="258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954C1-AA2D-4211-AA12-B3A3662A01DE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49DD9-EFDC-4085-BE8C-295F282B3B5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63E55E5-80E4-4596-9AF2-82EA42434FBC}" type="datetimeFigureOut">
              <a:rPr lang="ru-RU" smtClean="0"/>
              <a:pPr/>
              <a:t>01.03.2018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B6E7590-A1CE-4F15-BBCB-6AC2FF67235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3E55E5-80E4-4596-9AF2-82EA42434FBC}" type="datetimeFigureOut">
              <a:rPr lang="ru-RU" smtClean="0"/>
              <a:pPr/>
              <a:t>01.03.2018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E7590-A1CE-4F15-BBCB-6AC2FF67235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3E55E5-80E4-4596-9AF2-82EA42434FBC}" type="datetimeFigureOut">
              <a:rPr lang="ru-RU" smtClean="0"/>
              <a:pPr/>
              <a:t>01.03.2018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E7590-A1CE-4F15-BBCB-6AC2FF67235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3E55E5-80E4-4596-9AF2-82EA42434FBC}" type="datetimeFigureOut">
              <a:rPr lang="ru-RU" smtClean="0"/>
              <a:pPr/>
              <a:t>01.03.2018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E7590-A1CE-4F15-BBCB-6AC2FF67235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3E55E5-80E4-4596-9AF2-82EA42434FBC}" type="datetimeFigureOut">
              <a:rPr lang="ru-RU" smtClean="0"/>
              <a:pPr/>
              <a:t>01.03.2018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E7590-A1CE-4F15-BBCB-6AC2FF67235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3E55E5-80E4-4596-9AF2-82EA42434FBC}" type="datetimeFigureOut">
              <a:rPr lang="ru-RU" smtClean="0"/>
              <a:pPr/>
              <a:t>01.03.2018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E7590-A1CE-4F15-BBCB-6AC2FF67235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3E55E5-80E4-4596-9AF2-82EA42434FBC}" type="datetimeFigureOut">
              <a:rPr lang="ru-RU" smtClean="0"/>
              <a:pPr/>
              <a:t>01.03.2018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E7590-A1CE-4F15-BBCB-6AC2FF67235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3E55E5-80E4-4596-9AF2-82EA42434FBC}" type="datetimeFigureOut">
              <a:rPr lang="ru-RU" smtClean="0"/>
              <a:pPr/>
              <a:t>01.03.2018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E7590-A1CE-4F15-BBCB-6AC2FF67235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3E55E5-80E4-4596-9AF2-82EA42434FBC}" type="datetimeFigureOut">
              <a:rPr lang="ru-RU" smtClean="0"/>
              <a:pPr/>
              <a:t>01.03.2018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E7590-A1CE-4F15-BBCB-6AC2FF67235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63E55E5-80E4-4596-9AF2-82EA42434FBC}" type="datetimeFigureOut">
              <a:rPr lang="ru-RU" smtClean="0"/>
              <a:pPr/>
              <a:t>01.03.2018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E7590-A1CE-4F15-BBCB-6AC2FF67235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63E55E5-80E4-4596-9AF2-82EA42434FBC}" type="datetimeFigureOut">
              <a:rPr lang="ru-RU" smtClean="0"/>
              <a:pPr/>
              <a:t>01.03.2018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B6E7590-A1CE-4F15-BBCB-6AC2FF67235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63E55E5-80E4-4596-9AF2-82EA42434FBC}" type="datetimeFigureOut">
              <a:rPr lang="ru-RU" smtClean="0"/>
              <a:pPr/>
              <a:t>01.03.2018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B6E7590-A1CE-4F15-BBCB-6AC2FF67235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9632" y="1628800"/>
            <a:ext cx="7128792" cy="197408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Средства обеспечения безопасности в </a:t>
            </a:r>
            <a:r>
              <a:rPr lang="en-US" dirty="0" err="1" smtClean="0"/>
              <a:t>Thingworx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М. </a:t>
            </a:r>
            <a:r>
              <a:rPr lang="ru-RU" dirty="0" err="1" smtClean="0"/>
              <a:t>Устюжин</a:t>
            </a:r>
            <a:r>
              <a:rPr lang="ru-RU" dirty="0" smtClean="0"/>
              <a:t>, ФСПО ГУАП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395536" y="1481328"/>
            <a:ext cx="8352928" cy="360385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Любые настройки прав доступа не имеют никакого смысла, если сущность не существует.</a:t>
            </a:r>
          </a:p>
          <a:p>
            <a:pPr>
              <a:buNone/>
            </a:pPr>
            <a:r>
              <a:rPr lang="ru-RU" dirty="0" smtClean="0"/>
              <a:t>Видимость определяет, отображается ли сущность в различных списках </a:t>
            </a:r>
            <a:r>
              <a:rPr lang="en-US" dirty="0" err="1" smtClean="0"/>
              <a:t>Thingworx</a:t>
            </a:r>
            <a:r>
              <a:rPr lang="ru-RU" dirty="0" smtClean="0"/>
              <a:t> и можно ли в принципе пытаться к ней обратиться.</a:t>
            </a:r>
            <a:r>
              <a:rPr lang="en-US" dirty="0" smtClean="0"/>
              <a:t> </a:t>
            </a:r>
            <a:r>
              <a:rPr lang="ru-RU" dirty="0" smtClean="0"/>
              <a:t>Работа с невидимыми сущностями невозможна.</a:t>
            </a:r>
          </a:p>
          <a:p>
            <a:pPr>
              <a:buNone/>
            </a:pPr>
            <a:r>
              <a:rPr lang="ru-RU" dirty="0" smtClean="0"/>
              <a:t>В учебной версии </a:t>
            </a:r>
            <a:r>
              <a:rPr lang="en-US" dirty="0" err="1" smtClean="0"/>
              <a:t>Thingworx</a:t>
            </a:r>
            <a:r>
              <a:rPr lang="en-US" dirty="0" smtClean="0"/>
              <a:t> </a:t>
            </a:r>
            <a:r>
              <a:rPr lang="ru-RU" dirty="0" smtClean="0"/>
              <a:t>сущность видима для создателя этой сущности.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Сущность можно сделать видимой для организации или части организации.</a:t>
            </a:r>
          </a:p>
          <a:p>
            <a:pPr>
              <a:buNone/>
            </a:pPr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Видимость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5225" t="25200" r="16001" b="52120"/>
          <a:stretch>
            <a:fillRect/>
          </a:stretch>
        </p:blipFill>
        <p:spPr bwMode="auto">
          <a:xfrm>
            <a:off x="1043608" y="5085184"/>
            <a:ext cx="7597352" cy="1565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245172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Права времени разработки определяют, можно ли просматривать, изменять и удалять сущность.</a:t>
            </a:r>
          </a:p>
          <a:p>
            <a:pPr>
              <a:buNone/>
            </a:pPr>
            <a:r>
              <a:rPr lang="ru-RU" dirty="0" smtClean="0"/>
              <a:t>Права времени разработки могут настраиваться для пользователей и их групп, эти права не должны противоречить друг другу в пределах одной категории (группы или пользователи).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Права времени разработки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5225" t="26040" r="7601" b="34481"/>
          <a:stretch>
            <a:fillRect/>
          </a:stretch>
        </p:blipFill>
        <p:spPr bwMode="auto">
          <a:xfrm>
            <a:off x="395536" y="3933056"/>
            <a:ext cx="8208912" cy="262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32393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Права времени выполнения определяют, можно ли читать и записывать значения свойств, исполнять сервисы, события, подписываться на события.</a:t>
            </a:r>
          </a:p>
          <a:p>
            <a:pPr>
              <a:buNone/>
            </a:pPr>
            <a:r>
              <a:rPr lang="ru-RU" dirty="0" smtClean="0"/>
              <a:t>Права времени выполнения можно применить как сразу для всех свойств, сервисов, событий сущности, так для отдельного свойства, сервиса, события.</a:t>
            </a:r>
          </a:p>
          <a:p>
            <a:pPr>
              <a:buNone/>
            </a:pPr>
            <a:r>
              <a:rPr lang="ru-RU" dirty="0" smtClean="0"/>
              <a:t>Права времени </a:t>
            </a:r>
            <a:r>
              <a:rPr lang="ru-RU" dirty="0" smtClean="0"/>
              <a:t>выполнения могут </a:t>
            </a:r>
            <a:r>
              <a:rPr lang="ru-RU" dirty="0" smtClean="0"/>
              <a:t>настраиваться для пользователей и их </a:t>
            </a:r>
            <a:r>
              <a:rPr lang="ru-RU" dirty="0" smtClean="0"/>
              <a:t>групп.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Права времени выполнения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5197" t="25537" r="3264" b="10823"/>
          <a:stretch>
            <a:fillRect/>
          </a:stretch>
        </p:blipFill>
        <p:spPr bwMode="auto">
          <a:xfrm>
            <a:off x="323528" y="764704"/>
            <a:ext cx="8414135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Система безопасности в </a:t>
            </a:r>
            <a:r>
              <a:rPr lang="en-US" dirty="0" err="1" smtClean="0"/>
              <a:t>Thingworx</a:t>
            </a:r>
            <a:r>
              <a:rPr lang="en-US" dirty="0" smtClean="0"/>
              <a:t> </a:t>
            </a:r>
            <a:r>
              <a:rPr lang="ru-RU" dirty="0" smtClean="0"/>
              <a:t>базируется на трёх основных элементах, встроенных в платформу</a:t>
            </a:r>
            <a:r>
              <a:rPr lang="en-US" dirty="0" smtClean="0"/>
              <a:t>: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на сущностях раздела «Безопасность» </a:t>
            </a:r>
            <a:r>
              <a:rPr lang="en-US" dirty="0" smtClean="0"/>
              <a:t>(Security);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на видимости сущностей</a:t>
            </a:r>
            <a:r>
              <a:rPr lang="en-US" dirty="0" smtClean="0"/>
              <a:t>;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на права доступа к любым сущностям.</a:t>
            </a: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r>
              <a:rPr lang="ru-RU" dirty="0" smtClean="0"/>
              <a:t>Под сущностью понимается любой объект, который можно создать в </a:t>
            </a:r>
            <a:r>
              <a:rPr lang="en-US" dirty="0" err="1" smtClean="0"/>
              <a:t>Thingworx</a:t>
            </a:r>
            <a:r>
              <a:rPr lang="en-US" dirty="0" smtClean="0"/>
              <a:t> </a:t>
            </a:r>
            <a:r>
              <a:rPr lang="ru-RU" dirty="0" smtClean="0"/>
              <a:t>(вещь, </a:t>
            </a:r>
            <a:r>
              <a:rPr lang="ru-RU" dirty="0" err="1" smtClean="0"/>
              <a:t>мэшап</a:t>
            </a:r>
            <a:r>
              <a:rPr lang="ru-RU" dirty="0" smtClean="0"/>
              <a:t>, пользователь и т.д.).</a:t>
            </a:r>
            <a:endParaRPr lang="en-US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Общий обзор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Раздел «Безопасность» </a:t>
            </a:r>
            <a:br>
              <a:rPr lang="ru-RU" dirty="0" smtClean="0"/>
            </a:br>
            <a:r>
              <a:rPr lang="ru-RU" dirty="0" smtClean="0"/>
              <a:t>в общей панели </a:t>
            </a:r>
            <a:r>
              <a:rPr lang="en-US" dirty="0" err="1" smtClean="0"/>
              <a:t>Thingworx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860032" y="2348880"/>
            <a:ext cx="3888432" cy="2764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ru-RU" sz="2200" dirty="0" smtClean="0"/>
              <a:t>Группы пользователей</a:t>
            </a:r>
          </a:p>
          <a:p>
            <a:pPr>
              <a:spcAft>
                <a:spcPts val="1000"/>
              </a:spcAft>
            </a:pPr>
            <a:r>
              <a:rPr lang="ru-RU" sz="2200" dirty="0" smtClean="0"/>
              <a:t>Пользователи</a:t>
            </a:r>
          </a:p>
          <a:p>
            <a:pPr>
              <a:spcAft>
                <a:spcPts val="1000"/>
              </a:spcAft>
            </a:pPr>
            <a:r>
              <a:rPr lang="ru-RU" sz="2200" dirty="0" smtClean="0"/>
              <a:t>Организации</a:t>
            </a:r>
          </a:p>
          <a:p>
            <a:pPr>
              <a:spcAft>
                <a:spcPts val="1000"/>
              </a:spcAft>
            </a:pPr>
            <a:r>
              <a:rPr lang="ru-RU" sz="2200" dirty="0" smtClean="0"/>
              <a:t>Ключи приложения</a:t>
            </a:r>
            <a:endParaRPr lang="en-US" sz="2200" dirty="0" smtClean="0"/>
          </a:p>
          <a:p>
            <a:pPr>
              <a:spcAft>
                <a:spcPts val="1000"/>
              </a:spcAft>
            </a:pPr>
            <a:r>
              <a:rPr lang="ru-RU" sz="2200" dirty="0" smtClean="0"/>
              <a:t>Службы каталогов</a:t>
            </a:r>
          </a:p>
          <a:p>
            <a:pPr>
              <a:spcAft>
                <a:spcPts val="1000"/>
              </a:spcAft>
            </a:pPr>
            <a:r>
              <a:rPr lang="ru-RU" sz="2200" dirty="0" err="1" smtClean="0"/>
              <a:t>Аутентификаторы</a:t>
            </a:r>
            <a:endParaRPr lang="ru-RU" sz="2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54407" r="85300" b="14641"/>
          <a:stretch>
            <a:fillRect/>
          </a:stretch>
        </p:blipFill>
        <p:spPr bwMode="auto">
          <a:xfrm>
            <a:off x="971600" y="1412776"/>
            <a:ext cx="3501863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Основу системы безопасности </a:t>
            </a:r>
            <a:r>
              <a:rPr lang="en-US" dirty="0" err="1" smtClean="0"/>
              <a:t>Thingworx</a:t>
            </a:r>
            <a:r>
              <a:rPr lang="ru-RU" dirty="0" smtClean="0"/>
              <a:t> составляют пользователи </a:t>
            </a:r>
            <a:r>
              <a:rPr lang="en-US" dirty="0" smtClean="0"/>
              <a:t>(Users)</a:t>
            </a:r>
            <a:r>
              <a:rPr lang="ru-RU" dirty="0" smtClean="0"/>
              <a:t>. Каждый пользователь может видеть определённые сущности и имеет те или иные права на каждую сущность.</a:t>
            </a:r>
          </a:p>
          <a:p>
            <a:pPr>
              <a:buNone/>
            </a:pPr>
            <a:r>
              <a:rPr lang="ru-RU" dirty="0" smtClean="0"/>
              <a:t>В учебной версии </a:t>
            </a:r>
            <a:r>
              <a:rPr lang="en-US" dirty="0" err="1" smtClean="0"/>
              <a:t>Thingworx</a:t>
            </a:r>
            <a:r>
              <a:rPr lang="en-US" dirty="0" smtClean="0"/>
              <a:t> </a:t>
            </a:r>
            <a:r>
              <a:rPr lang="ru-RU" dirty="0" smtClean="0"/>
              <a:t>пользователи не видят друг друга, но видят администратора.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Пользователи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Для удобной настройки разрешений в сущностях можно создавать группы пользователей.</a:t>
            </a:r>
          </a:p>
          <a:p>
            <a:pPr>
              <a:buNone/>
            </a:pPr>
            <a:r>
              <a:rPr lang="ru-RU" dirty="0" smtClean="0"/>
              <a:t>Группы пользователей могут включать в себя в качестве членов группы как пользователей, так и другие группы пользователей.</a:t>
            </a:r>
          </a:p>
          <a:p>
            <a:pPr>
              <a:buNone/>
            </a:pPr>
            <a:r>
              <a:rPr lang="ru-RU" dirty="0" smtClean="0"/>
              <a:t>Группы пользователей можно использовать при настройке прав времени разработки и исполнения.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Группы пользователей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Организация представляет собой иерархическую структуру, которая может включать в себя пользователей и группы пользователей.</a:t>
            </a:r>
          </a:p>
          <a:p>
            <a:pPr>
              <a:buNone/>
            </a:pPr>
            <a:r>
              <a:rPr lang="ru-RU" dirty="0" smtClean="0"/>
              <a:t>Организации имеют широкие возможности для настройки политики безопасности, вплоть до перекраски форм входа.</a:t>
            </a:r>
          </a:p>
          <a:p>
            <a:pPr>
              <a:buNone/>
            </a:pPr>
            <a:r>
              <a:rPr lang="ru-RU" dirty="0" smtClean="0"/>
              <a:t>Только организации или её части могут использоваться при задании видимости сущностей.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Организации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Ключ приложения </a:t>
            </a:r>
            <a:r>
              <a:rPr lang="en-US" dirty="0" smtClean="0"/>
              <a:t>(Application Key)</a:t>
            </a:r>
            <a:r>
              <a:rPr lang="ru-RU" dirty="0" smtClean="0"/>
              <a:t> позволяет </a:t>
            </a:r>
            <a:r>
              <a:rPr lang="ru-RU" dirty="0" smtClean="0"/>
              <a:t>использовать возможности </a:t>
            </a:r>
            <a:r>
              <a:rPr lang="en-US" dirty="0" err="1" smtClean="0"/>
              <a:t>Thingworx</a:t>
            </a:r>
            <a:r>
              <a:rPr lang="ru-RU" dirty="0" smtClean="0"/>
              <a:t> без необходимости авторизации пользователя.</a:t>
            </a:r>
            <a:r>
              <a:rPr lang="ru-RU" dirty="0"/>
              <a:t> </a:t>
            </a:r>
            <a:r>
              <a:rPr lang="ru-RU" dirty="0" smtClean="0"/>
              <a:t>Это необходимо, например, для работы с </a:t>
            </a:r>
            <a:r>
              <a:rPr lang="en-US" dirty="0" err="1" smtClean="0"/>
              <a:t>Thingworx</a:t>
            </a:r>
            <a:r>
              <a:rPr lang="en-US" dirty="0" smtClean="0"/>
              <a:t> </a:t>
            </a:r>
            <a:r>
              <a:rPr lang="ru-RU" dirty="0" smtClean="0"/>
              <a:t>внешним устройствам в автоматическом режиме.</a:t>
            </a:r>
          </a:p>
          <a:p>
            <a:pPr>
              <a:buNone/>
            </a:pPr>
            <a:r>
              <a:rPr lang="ru-RU" dirty="0" smtClean="0"/>
              <a:t>Каждый ключ приложения имеет связанного с ним пользователя. Сам ключ </a:t>
            </a:r>
            <a:r>
              <a:rPr lang="en-US" dirty="0" smtClean="0"/>
              <a:t>(</a:t>
            </a:r>
            <a:r>
              <a:rPr lang="en-US" dirty="0" err="1" smtClean="0"/>
              <a:t>keyId</a:t>
            </a:r>
            <a:r>
              <a:rPr lang="en-US" dirty="0" smtClean="0"/>
              <a:t>)</a:t>
            </a:r>
            <a:r>
              <a:rPr lang="ru-RU" dirty="0" smtClean="0"/>
              <a:t> генерируется автоматически после сохранения новой сущности - ключа.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Ключи приложения</a:t>
            </a:r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В </a:t>
            </a:r>
            <a:r>
              <a:rPr lang="en-US" dirty="0" err="1" smtClean="0"/>
              <a:t>Thingworx</a:t>
            </a:r>
            <a:r>
              <a:rPr lang="ru-RU" dirty="0" smtClean="0"/>
              <a:t> возможно организовать аутентификацию пользователей через службы каталогов (например, </a:t>
            </a:r>
            <a:r>
              <a:rPr lang="en-US" dirty="0" smtClean="0"/>
              <a:t>LDAP</a:t>
            </a:r>
            <a:r>
              <a:rPr lang="ru-RU" dirty="0" smtClean="0"/>
              <a:t> или </a:t>
            </a:r>
            <a:r>
              <a:rPr lang="en-US" dirty="0" smtClean="0"/>
              <a:t>Active Directory</a:t>
            </a:r>
            <a:r>
              <a:rPr lang="ru-RU" dirty="0" smtClean="0"/>
              <a:t>), тогда при входе в </a:t>
            </a:r>
            <a:r>
              <a:rPr lang="en-US" dirty="0" err="1" smtClean="0"/>
              <a:t>Thingworx</a:t>
            </a:r>
            <a:r>
              <a:rPr lang="en-US" dirty="0" smtClean="0"/>
              <a:t> </a:t>
            </a:r>
            <a:r>
              <a:rPr lang="ru-RU" dirty="0" smtClean="0"/>
              <a:t>верность пары «логин-пароль» будет проверяться через службу каталогов.</a:t>
            </a:r>
          </a:p>
          <a:p>
            <a:pPr>
              <a:buNone/>
            </a:pPr>
            <a:r>
              <a:rPr lang="ru-RU" dirty="0" err="1" smtClean="0"/>
              <a:t>Аутентификаторы</a:t>
            </a:r>
            <a:r>
              <a:rPr lang="ru-RU" dirty="0" smtClean="0"/>
              <a:t> позволяют создавать собственные настраиваемые и безопасные механизмы аутентификации в </a:t>
            </a:r>
            <a:r>
              <a:rPr lang="en-US" dirty="0" err="1" smtClean="0"/>
              <a:t>Thingworx</a:t>
            </a:r>
            <a:r>
              <a:rPr lang="ru-RU" dirty="0" smtClean="0"/>
              <a:t> для пользователей, приложений и внешних устройств.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Службы каталогов и </a:t>
            </a:r>
            <a:r>
              <a:rPr lang="ru-RU" dirty="0" err="1" smtClean="0"/>
              <a:t>аутентификаторы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6419056" cy="470912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Любая сущность в </a:t>
            </a:r>
            <a:r>
              <a:rPr lang="en-US" dirty="0" err="1" smtClean="0"/>
              <a:t>Thingworx</a:t>
            </a:r>
            <a:r>
              <a:rPr lang="ru-RU" dirty="0" smtClean="0"/>
              <a:t> имеет раздел </a:t>
            </a:r>
            <a:r>
              <a:rPr lang="en-US" dirty="0" smtClean="0"/>
              <a:t>Permissions</a:t>
            </a:r>
            <a:r>
              <a:rPr lang="ru-RU" dirty="0" smtClean="0"/>
              <a:t>, который состоит из трёх элементов</a:t>
            </a:r>
            <a:r>
              <a:rPr lang="en-US" dirty="0" smtClean="0"/>
              <a:t>: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en-US" dirty="0" smtClean="0"/>
              <a:t>Visibility </a:t>
            </a:r>
            <a:r>
              <a:rPr lang="ru-RU" dirty="0" smtClean="0"/>
              <a:t>– настройка видимости этой сущности для организаций</a:t>
            </a:r>
          </a:p>
          <a:p>
            <a:pPr marL="514350" indent="-514350">
              <a:buAutoNum type="arabicPeriod"/>
            </a:pPr>
            <a:r>
              <a:rPr lang="en-US" dirty="0" smtClean="0"/>
              <a:t>Design Time – </a:t>
            </a:r>
            <a:r>
              <a:rPr lang="ru-RU" dirty="0" smtClean="0"/>
              <a:t>разрешения при разработке (просмотр, изменение, удаление для сущности в целом)</a:t>
            </a:r>
          </a:p>
          <a:p>
            <a:pPr marL="514350" indent="-514350">
              <a:buAutoNum type="arabicPeriod"/>
            </a:pPr>
            <a:r>
              <a:rPr lang="en-US" dirty="0" smtClean="0"/>
              <a:t>Run Time – </a:t>
            </a:r>
            <a:r>
              <a:rPr lang="ru-RU" dirty="0" smtClean="0"/>
              <a:t>разрешения при использовании (чтение, запись свойств, исполнение сервисов и т.д.)</a:t>
            </a:r>
          </a:p>
          <a:p>
            <a:pPr marL="514350" indent="-514350">
              <a:buNone/>
            </a:pPr>
            <a:r>
              <a:rPr lang="en-US" dirty="0" smtClean="0"/>
              <a:t>Design Time </a:t>
            </a:r>
            <a:r>
              <a:rPr lang="ru-RU" dirty="0" smtClean="0"/>
              <a:t>и </a:t>
            </a:r>
            <a:r>
              <a:rPr lang="en-US" dirty="0" smtClean="0"/>
              <a:t>Run Time Permissions</a:t>
            </a:r>
            <a:r>
              <a:rPr lang="ru-RU" dirty="0" smtClean="0"/>
              <a:t> могут настраиваться для отдельных пользователей и групп пользователей.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 «Разрешения»</a:t>
            </a:r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525" t="41159" r="85825" b="37001"/>
          <a:stretch>
            <a:fillRect/>
          </a:stretch>
        </p:blipFill>
        <p:spPr bwMode="auto">
          <a:xfrm>
            <a:off x="6804248" y="1916832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321</TotalTime>
  <Words>562</Words>
  <Application>Microsoft Office PowerPoint</Application>
  <PresentationFormat>Экран (4:3)</PresentationFormat>
  <Paragraphs>51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Открытая</vt:lpstr>
      <vt:lpstr>Средства обеспечения безопасности в Thingworx</vt:lpstr>
      <vt:lpstr>Общий обзор</vt:lpstr>
      <vt:lpstr>Раздел «Безопасность»  в общей панели Thingworx</vt:lpstr>
      <vt:lpstr>Пользователи</vt:lpstr>
      <vt:lpstr>Группы пользователей</vt:lpstr>
      <vt:lpstr>Организации</vt:lpstr>
      <vt:lpstr>Ключи приложения</vt:lpstr>
      <vt:lpstr>Службы каталогов и аутентификаторы</vt:lpstr>
      <vt:lpstr>Раздел «Разрешения»</vt:lpstr>
      <vt:lpstr>Видимость</vt:lpstr>
      <vt:lpstr>Права времени разработки</vt:lpstr>
      <vt:lpstr>Права времени выполнения</vt:lpstr>
      <vt:lpstr>Слайд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Средства обеспечения безопасности в Thingworx</dc:title>
  <dc:creator>Семья</dc:creator>
  <cp:lastModifiedBy>Семья</cp:lastModifiedBy>
  <cp:revision>32</cp:revision>
  <dcterms:created xsi:type="dcterms:W3CDTF">2018-02-28T23:38:12Z</dcterms:created>
  <dcterms:modified xsi:type="dcterms:W3CDTF">2018-03-01T23:32:08Z</dcterms:modified>
</cp:coreProperties>
</file>