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3D2FB-98C7-44EA-8D79-23B5769454BC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22DD-01CB-4073-878F-312CE2CF08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22DD-01CB-4073-878F-312CE2CF0894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22DD-01CB-4073-878F-312CE2CF0894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DD7300-2F6A-4A00-96B9-89086894A437}" type="datetimeFigureOut">
              <a:rPr lang="ru-RU" smtClean="0"/>
              <a:t>03.03.2018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EA53B1-9AC0-43C3-AB85-72A58CFFAD1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Структурированный тип данных – таблица 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en-US" dirty="0" err="1" smtClean="0"/>
              <a:t>Thingworx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М. </a:t>
            </a:r>
            <a:r>
              <a:rPr lang="ru-RU" dirty="0" err="1" smtClean="0"/>
              <a:t>Устюжин</a:t>
            </a:r>
            <a:r>
              <a:rPr lang="ru-RU" dirty="0" smtClean="0"/>
              <a:t>, ФСПО ГУАП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771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Создать шаблон данных, содержащий два поля – дату</a:t>
            </a:r>
            <a:r>
              <a:rPr lang="ru-RU" dirty="0" smtClean="0"/>
              <a:t> </a:t>
            </a:r>
            <a:r>
              <a:rPr lang="ru-RU" dirty="0" smtClean="0"/>
              <a:t>со время </a:t>
            </a:r>
            <a:r>
              <a:rPr lang="en-US" dirty="0" smtClean="0"/>
              <a:t>(</a:t>
            </a:r>
            <a:r>
              <a:rPr lang="ru-RU" dirty="0" smtClean="0"/>
              <a:t>тип 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  <a:r>
              <a:rPr lang="ru-RU" dirty="0" smtClean="0"/>
              <a:t> и значение температуры</a:t>
            </a:r>
            <a:r>
              <a:rPr lang="en-US" dirty="0" smtClean="0"/>
              <a:t>  (</a:t>
            </a:r>
            <a:r>
              <a:rPr lang="ru-RU" dirty="0" smtClean="0"/>
              <a:t>тип </a:t>
            </a:r>
            <a:r>
              <a:rPr lang="en-US" dirty="0" smtClean="0"/>
              <a:t>Number)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Создать у вещи «Пульт управления» свойство «таблица изменений температур», тип </a:t>
            </a:r>
            <a:r>
              <a:rPr lang="en-US" dirty="0" err="1" smtClean="0"/>
              <a:t>Infotable</a:t>
            </a:r>
            <a:r>
              <a:rPr lang="ru-RU" dirty="0" smtClean="0"/>
              <a:t>, в качестве шаблона данных назначить только что созданный шаблон.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таблицы изменения температур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5225" t="24880" r="70075" b="57480"/>
          <a:stretch>
            <a:fillRect/>
          </a:stretch>
        </p:blipFill>
        <p:spPr bwMode="auto">
          <a:xfrm>
            <a:off x="323528" y="4149080"/>
            <a:ext cx="259228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275" t="50399" r="30176" b="26081"/>
          <a:stretch>
            <a:fillRect/>
          </a:stretch>
        </p:blipFill>
        <p:spPr bwMode="auto">
          <a:xfrm>
            <a:off x="3059832" y="4293096"/>
            <a:ext cx="577092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Создать подписку, срабатывающую на событие </a:t>
            </a:r>
            <a:r>
              <a:rPr lang="en-US" dirty="0" err="1" smtClean="0"/>
              <a:t>DataChange</a:t>
            </a:r>
            <a:r>
              <a:rPr lang="ru-RU" dirty="0" smtClean="0"/>
              <a:t> для свойства «температура» у вещи «Пульт управления».</a:t>
            </a:r>
          </a:p>
          <a:p>
            <a:r>
              <a:rPr lang="ru-RU" dirty="0" smtClean="0"/>
              <a:t>В коде подписки реализовать добавление строки в таблицу, причём при добавлении 11-й строки удалять 1-ю строку.</a:t>
            </a:r>
            <a:br>
              <a:rPr lang="ru-RU" dirty="0" smtClean="0"/>
            </a:br>
            <a:r>
              <a:rPr lang="ru-RU" dirty="0" smtClean="0"/>
              <a:t>Код</a:t>
            </a:r>
            <a:r>
              <a:rPr lang="ru-RU" dirty="0" smtClean="0"/>
              <a:t> </a:t>
            </a:r>
            <a:r>
              <a:rPr lang="ru-RU" dirty="0" smtClean="0"/>
              <a:t>подписки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TableTemp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.getRowCount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()==10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TableTemp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.RemoveRow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TableTemp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.AddRow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({"</a:t>
            </a:r>
            <a:r>
              <a:rPr lang="en-US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eventData.newValue.value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подписки для </a:t>
            </a:r>
            <a:r>
              <a:rPr lang="ru-RU" dirty="0" err="1" smtClean="0"/>
              <a:t>логирования</a:t>
            </a:r>
            <a:r>
              <a:rPr lang="ru-RU" dirty="0" smtClean="0"/>
              <a:t> данных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99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Разместить на </a:t>
            </a:r>
            <a:r>
              <a:rPr lang="ru-RU" dirty="0" err="1" smtClean="0"/>
              <a:t>мэшапе</a:t>
            </a:r>
            <a:r>
              <a:rPr lang="ru-RU" dirty="0" smtClean="0"/>
              <a:t> «Монитор»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Grid</a:t>
            </a:r>
          </a:p>
          <a:p>
            <a:r>
              <a:rPr lang="ru-RU" dirty="0" smtClean="0"/>
              <a:t>Выбрать </a:t>
            </a:r>
            <a:r>
              <a:rPr lang="en-US" dirty="0" smtClean="0"/>
              <a:t>Grid</a:t>
            </a:r>
            <a:r>
              <a:rPr lang="ru-RU" dirty="0" smtClean="0"/>
              <a:t>, снять галочку со свойства </a:t>
            </a:r>
            <a:r>
              <a:rPr lang="en-US" dirty="0" err="1" smtClean="0"/>
              <a:t>ShowDataLoading</a:t>
            </a:r>
            <a:endParaRPr lang="ru-RU" dirty="0" smtClean="0"/>
          </a:p>
          <a:p>
            <a:r>
              <a:rPr lang="ru-RU" dirty="0" smtClean="0"/>
              <a:t>Связать сервис </a:t>
            </a:r>
            <a:r>
              <a:rPr lang="en-US" dirty="0" err="1" smtClean="0"/>
              <a:t>GetProperties</a:t>
            </a:r>
            <a:r>
              <a:rPr lang="ru-RU" dirty="0" smtClean="0"/>
              <a:t> вещи «Пульт управления» с </a:t>
            </a:r>
            <a:r>
              <a:rPr lang="en-US" dirty="0" smtClean="0"/>
              <a:t>Grid</a:t>
            </a:r>
            <a:r>
              <a:rPr lang="ru-RU" dirty="0" smtClean="0"/>
              <a:t> (свойство </a:t>
            </a:r>
            <a:r>
              <a:rPr lang="en-US" dirty="0" smtClean="0"/>
              <a:t>Data)</a:t>
            </a:r>
            <a:r>
              <a:rPr lang="ru-RU" dirty="0" smtClean="0"/>
              <a:t> так, чтобы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и каждые 3 секунды выводилась таблица изменений значений температуры.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таблицы на </a:t>
            </a:r>
            <a:r>
              <a:rPr lang="ru-RU" dirty="0" err="1" smtClean="0"/>
              <a:t>мэшап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21525" t="76439" r="42251" b="10961"/>
          <a:stretch>
            <a:fillRect/>
          </a:stretch>
        </p:blipFill>
        <p:spPr bwMode="auto">
          <a:xfrm>
            <a:off x="1547664" y="4725144"/>
            <a:ext cx="629349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Разместить на </a:t>
            </a:r>
            <a:r>
              <a:rPr lang="ru-RU" dirty="0" err="1" smtClean="0"/>
              <a:t>мэшапе</a:t>
            </a:r>
            <a:r>
              <a:rPr lang="ru-RU" dirty="0" smtClean="0"/>
              <a:t>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Time Series Chart.</a:t>
            </a:r>
            <a:endParaRPr lang="ru-RU" dirty="0" smtClean="0"/>
          </a:p>
          <a:p>
            <a:r>
              <a:rPr lang="ru-RU" dirty="0" smtClean="0"/>
              <a:t>Связать сервис </a:t>
            </a:r>
            <a:r>
              <a:rPr lang="en-US" dirty="0" err="1" smtClean="0"/>
              <a:t>GetProperties</a:t>
            </a:r>
            <a:r>
              <a:rPr lang="ru-RU" dirty="0" smtClean="0"/>
              <a:t> вещи «Пульт управления» с </a:t>
            </a:r>
            <a:r>
              <a:rPr lang="en-US" dirty="0" smtClean="0"/>
              <a:t>Time Series Chart </a:t>
            </a:r>
            <a:r>
              <a:rPr lang="ru-RU" dirty="0" smtClean="0"/>
              <a:t>(свойство </a:t>
            </a:r>
            <a:r>
              <a:rPr lang="en-US" dirty="0" smtClean="0"/>
              <a:t>Data)</a:t>
            </a:r>
            <a:r>
              <a:rPr lang="ru-RU" dirty="0" smtClean="0"/>
              <a:t> так, чтобы при загрузке </a:t>
            </a:r>
            <a:r>
              <a:rPr lang="ru-RU" dirty="0" err="1" smtClean="0"/>
              <a:t>мэшапа</a:t>
            </a:r>
            <a:r>
              <a:rPr lang="ru-RU" dirty="0" smtClean="0"/>
              <a:t> и каждые 3 секунды </a:t>
            </a:r>
            <a:r>
              <a:rPr lang="ru-RU" dirty="0" smtClean="0"/>
              <a:t>выводился график изменений </a:t>
            </a:r>
            <a:r>
              <a:rPr lang="ru-RU" dirty="0" smtClean="0"/>
              <a:t>значений температуры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Выбрать </a:t>
            </a:r>
            <a:r>
              <a:rPr lang="en-US" dirty="0" smtClean="0"/>
              <a:t>Time Series Chart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Снять галочку со свойства </a:t>
            </a:r>
            <a:r>
              <a:rPr lang="en-US" dirty="0" err="1" smtClean="0"/>
              <a:t>ShowDataLoading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свойства </a:t>
            </a:r>
            <a:r>
              <a:rPr lang="en-US" dirty="0" err="1" smtClean="0"/>
              <a:t>XAxisField</a:t>
            </a:r>
            <a:r>
              <a:rPr lang="ru-RU" dirty="0" smtClean="0"/>
              <a:t> выбрать поле с датой и временем.</a:t>
            </a:r>
          </a:p>
          <a:p>
            <a:r>
              <a:rPr lang="ru-RU" dirty="0" smtClean="0"/>
              <a:t>Для свойства </a:t>
            </a:r>
            <a:r>
              <a:rPr lang="en-US" dirty="0" smtClean="0"/>
              <a:t>DataField1 </a:t>
            </a:r>
            <a:r>
              <a:rPr lang="ru-RU" dirty="0" smtClean="0"/>
              <a:t>выбрать поле со значениям температуры.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графика на </a:t>
            </a:r>
            <a:r>
              <a:rPr lang="ru-RU" dirty="0" err="1" smtClean="0"/>
              <a:t>мэшап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мэшапе</a:t>
            </a:r>
            <a:r>
              <a:rPr lang="ru-RU" dirty="0" smtClean="0"/>
              <a:t> должны появиться таблица и график, которые обновляются каждые 3 секунды.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050" t="15120" r="49076" b="27761"/>
          <a:stretch>
            <a:fillRect/>
          </a:stretch>
        </p:blipFill>
        <p:spPr bwMode="auto">
          <a:xfrm>
            <a:off x="2699792" y="2348880"/>
            <a:ext cx="5832648" cy="417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написании сервисов, подписок на </a:t>
            </a:r>
            <a:r>
              <a:rPr lang="en-US" dirty="0" smtClean="0"/>
              <a:t>JavaScript </a:t>
            </a:r>
            <a:r>
              <a:rPr lang="ru-RU" dirty="0" smtClean="0"/>
              <a:t>можно создавать и работать с массивами.</a:t>
            </a:r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mas1 = ["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Яблоко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Груша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result=mas1[0];</a:t>
            </a:r>
          </a:p>
          <a:p>
            <a:pPr>
              <a:buNone/>
            </a:pPr>
            <a:r>
              <a:rPr lang="ru-RU" dirty="0" smtClean="0"/>
              <a:t>Однако, в </a:t>
            </a:r>
            <a:r>
              <a:rPr lang="en-US" dirty="0" err="1" smtClean="0"/>
              <a:t>Thingworx</a:t>
            </a:r>
            <a:r>
              <a:rPr lang="ru-RU" dirty="0" smtClean="0"/>
              <a:t> массивы в чистом виде не поддерживаются как тип данных, который можно использовать в свойствах, входных и выходных параметрах сервисов.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в </a:t>
            </a:r>
            <a:r>
              <a:rPr lang="en-US" dirty="0" smtClean="0"/>
              <a:t>JavaScript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создании свойства можно выбрать тип данных  - таблица (</a:t>
            </a:r>
            <a:r>
              <a:rPr lang="en-US" dirty="0" err="1" smtClean="0"/>
              <a:t>infotable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Особенность таблиц – необходимо определить</a:t>
            </a:r>
            <a:r>
              <a:rPr lang="en-US" dirty="0" smtClean="0"/>
              <a:t> </a:t>
            </a:r>
            <a:r>
              <a:rPr lang="ru-RU" dirty="0" smtClean="0"/>
              <a:t>форму данных (</a:t>
            </a:r>
            <a:r>
              <a:rPr lang="en-US" dirty="0" smtClean="0"/>
              <a:t>Data Shape)</a:t>
            </a:r>
            <a:r>
              <a:rPr lang="ru-RU" dirty="0" smtClean="0"/>
              <a:t>, без него создание таблицы невозможно.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- таблица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3049" t="47039" r="29651" b="26921"/>
          <a:stretch>
            <a:fillRect/>
          </a:stretch>
        </p:blipFill>
        <p:spPr bwMode="auto">
          <a:xfrm>
            <a:off x="2843808" y="3789040"/>
            <a:ext cx="4248472" cy="253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Форма данных – это определение перечня столбцов с указанием их имён и типов.</a:t>
            </a:r>
          </a:p>
          <a:p>
            <a:pPr>
              <a:buNone/>
            </a:pPr>
            <a:r>
              <a:rPr lang="ru-RU" dirty="0" smtClean="0"/>
              <a:t>Формы данных создаются в разделе </a:t>
            </a:r>
            <a:r>
              <a:rPr lang="en-US" dirty="0" smtClean="0"/>
              <a:t>Data Shapes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Одна форма данных может использоваться для нескольких таблиц.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4360" r="86875" b="52120"/>
          <a:stretch>
            <a:fillRect/>
          </a:stretch>
        </p:blipFill>
        <p:spPr bwMode="auto">
          <a:xfrm>
            <a:off x="1259632" y="4221088"/>
            <a:ext cx="2088232" cy="233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5225" t="24880" r="63250" b="57480"/>
          <a:stretch>
            <a:fillRect/>
          </a:stretch>
        </p:blipFill>
        <p:spPr bwMode="auto">
          <a:xfrm>
            <a:off x="3779912" y="4221087"/>
            <a:ext cx="4320480" cy="221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395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Можно заполнить таблицу, используя кнопку </a:t>
            </a:r>
            <a:r>
              <a:rPr lang="en-US" dirty="0" smtClean="0"/>
              <a:t>Set</a:t>
            </a:r>
            <a:r>
              <a:rPr lang="ru-RU" dirty="0" smtClean="0"/>
              <a:t> у свойства с типом «таблица».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таблицы вручную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250" t="22680" r="4451" b="10121"/>
          <a:stretch>
            <a:fillRect/>
          </a:stretch>
        </p:blipFill>
        <p:spPr bwMode="auto">
          <a:xfrm>
            <a:off x="467544" y="2420888"/>
            <a:ext cx="8244408" cy="383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sz="3500" dirty="0" smtClean="0"/>
              <a:t>Программная работа с таблицами</a:t>
            </a:r>
            <a:endParaRPr lang="ru-RU" sz="35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4" y="1412777"/>
          <a:ext cx="8280921" cy="380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/>
                <a:gridCol w="2760307"/>
                <a:gridCol w="2760307"/>
              </a:tblGrid>
              <a:tr h="30028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Функции </a:t>
                      </a:r>
                      <a:r>
                        <a:rPr lang="en-US" dirty="0" smtClean="0"/>
                        <a:t>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Ручная работа</a:t>
                      </a:r>
                      <a:endParaRPr lang="ru-RU" dirty="0"/>
                    </a:p>
                  </a:txBody>
                  <a:tcPr/>
                </a:tc>
              </a:tr>
              <a:tr h="75072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Добавление строки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AddRow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объект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JS)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rows.push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объект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JS)</a:t>
                      </a:r>
                      <a:endParaRPr lang="ru-RU" dirty="0" smtClean="0"/>
                    </a:p>
                  </a:txBody>
                  <a:tcPr/>
                </a:tc>
              </a:tr>
              <a:tr h="75072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Обращение</a:t>
                      </a:r>
                      <a:r>
                        <a:rPr lang="ru-RU" b="1" baseline="0" dirty="0" smtClean="0"/>
                        <a:t> к полю строки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b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getRow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номер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).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поле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b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rows[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номер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].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поле</a:t>
                      </a:r>
                      <a:endParaRPr lang="ru-RU" dirty="0" smtClean="0"/>
                    </a:p>
                  </a:txBody>
                  <a:tcPr/>
                </a:tc>
              </a:tr>
              <a:tr h="75072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Получение</a:t>
                      </a:r>
                      <a:r>
                        <a:rPr lang="ru-RU" b="1" baseline="0" dirty="0" smtClean="0"/>
                        <a:t> количества строк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getRowCount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таблица.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rows.</a:t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length</a:t>
                      </a:r>
                      <a:endParaRPr lang="ru-RU" dirty="0" smtClean="0"/>
                    </a:p>
                  </a:txBody>
                  <a:tcPr/>
                </a:tc>
              </a:tr>
              <a:tr h="975938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Удаление строки </a:t>
                      </a:r>
                      <a:r>
                        <a:rPr lang="ru-RU" b="0" dirty="0" smtClean="0"/>
                        <a:t>(нижележащие строки сдвигаются автоматически)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RemoveRow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номер)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таблица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.rows.</a:t>
                      </a:r>
                      <a:b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splice(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номер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количество)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5445224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Нумерация строк ведётся с нуля.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JavaScript </a:t>
            </a:r>
            <a:r>
              <a:rPr lang="ru-RU" dirty="0" smtClean="0"/>
              <a:t>позволяет создавать объекты, которые будут состоять из любых необходимых свойств.</a:t>
            </a:r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Object();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Date();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25.3;</a:t>
            </a:r>
          </a:p>
          <a:p>
            <a:pPr>
              <a:buNone/>
            </a:pPr>
            <a:r>
              <a:rPr lang="ru-RU" dirty="0" smtClean="0">
                <a:latin typeface="+mj-lt"/>
                <a:cs typeface="Courier New" pitchFamily="49" charset="0"/>
              </a:rPr>
              <a:t>Другой вариант записи</a:t>
            </a:r>
            <a:r>
              <a:rPr lang="en-US" dirty="0" smtClean="0">
                <a:latin typeface="+mj-lt"/>
                <a:cs typeface="Courier New" pitchFamily="49" charset="0"/>
              </a:rPr>
              <a:t>:</a:t>
            </a:r>
            <a:endParaRPr lang="ru-RU" dirty="0" smtClean="0">
              <a:latin typeface="+mj-lt"/>
              <a:cs typeface="Courier New" pitchFamily="49" charset="0"/>
            </a:endParaRPr>
          </a:p>
          <a:p>
            <a:pPr>
              <a:buNone/>
              <a:tabLst>
                <a:tab pos="2152650" algn="l"/>
              </a:tabLst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 new Date(),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Temp":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25.3}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JSON (JavaScript Object Notation)</a:t>
            </a:r>
            <a:r>
              <a:rPr lang="ru-RU" dirty="0" smtClean="0"/>
              <a:t> – популярный формат для описания различных объектов и просто данных в виде строки.</a:t>
            </a:r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strJSON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'{"LED": 1,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25.3}';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Объекты в </a:t>
            </a:r>
            <a:r>
              <a:rPr lang="en-US" dirty="0" smtClean="0"/>
              <a:t>JavaScript </a:t>
            </a:r>
            <a:r>
              <a:rPr lang="ru-RU" dirty="0" smtClean="0"/>
              <a:t>и формат </a:t>
            </a:r>
            <a:r>
              <a:rPr lang="en-US" dirty="0" smtClean="0"/>
              <a:t>JSON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Добавляемая строка в таблицу может быть представлена как объект </a:t>
            </a:r>
            <a:r>
              <a:rPr lang="en-US" dirty="0" smtClean="0"/>
              <a:t>JavaScript</a:t>
            </a:r>
            <a:r>
              <a:rPr lang="ru-RU" dirty="0" smtClean="0"/>
              <a:t>, либо как этот же объект, но в формате </a:t>
            </a:r>
            <a:r>
              <a:rPr lang="en-US" dirty="0" smtClean="0"/>
              <a:t>JSON</a:t>
            </a:r>
            <a:r>
              <a:rPr lang="ru-RU" dirty="0" smtClean="0"/>
              <a:t>. В любом случае, добавляемая строка должна содержать только ключи, объявленные в форме данных таблицы.</a:t>
            </a:r>
          </a:p>
          <a:p>
            <a:pPr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Вариант 1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me.TableTemp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Вариант </a:t>
            </a:r>
            <a:r>
              <a:rPr lang="en-US" dirty="0" smtClean="0">
                <a:cs typeface="Courier New" pitchFamily="49" charset="0"/>
              </a:rPr>
              <a:t>2: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me.TableTemp.rows.push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Вариант </a:t>
            </a:r>
            <a:r>
              <a:rPr lang="en-US" dirty="0" smtClean="0">
                <a:cs typeface="Courier New" pitchFamily="49" charset="0"/>
              </a:rPr>
              <a:t>3: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me.TableTemp.AddRow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 new Date(), "Temp": 25.3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dirty="0" smtClean="0">
                <a:latin typeface="Courier New" pitchFamily="49" charset="0"/>
                <a:cs typeface="Courier New" pitchFamily="49" charset="0"/>
              </a:rPr>
            </a:br>
            <a:r>
              <a:rPr lang="ru-RU" dirty="0" smtClean="0">
                <a:cs typeface="Courier New" pitchFamily="49" charset="0"/>
              </a:rPr>
              <a:t>Вариант </a:t>
            </a:r>
            <a:r>
              <a:rPr lang="en-US" dirty="0" smtClean="0">
                <a:cs typeface="Courier New" pitchFamily="49" charset="0"/>
              </a:rPr>
              <a:t>4:</a:t>
            </a:r>
            <a:r>
              <a:rPr lang="ru-RU" dirty="0" smtClean="0"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me.TableTemp.rows.push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({"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": new Date(), "Temp": 25.3});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добавление строк в таблицы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Система на базе </a:t>
            </a:r>
            <a:r>
              <a:rPr lang="en-US" dirty="0" smtClean="0"/>
              <a:t>Intel Edison </a:t>
            </a:r>
            <a:r>
              <a:rPr lang="ru-RU" dirty="0" smtClean="0"/>
              <a:t>с помощью датчиков замеряет, в том числе, температуру.</a:t>
            </a:r>
          </a:p>
          <a:p>
            <a:pPr>
              <a:buNone/>
            </a:pPr>
            <a:r>
              <a:rPr lang="ru-RU" dirty="0" smtClean="0"/>
              <a:t>Организовать </a:t>
            </a:r>
            <a:r>
              <a:rPr lang="ru-RU" dirty="0" err="1" smtClean="0"/>
              <a:t>логирование</a:t>
            </a:r>
            <a:r>
              <a:rPr lang="ru-RU" dirty="0" smtClean="0"/>
              <a:t> значений температуры, то есть запоминать значения температуры в разные моменты времени.</a:t>
            </a:r>
          </a:p>
          <a:p>
            <a:pPr>
              <a:buNone/>
            </a:pPr>
            <a:r>
              <a:rPr lang="ru-RU" dirty="0" smtClean="0"/>
              <a:t>Вывести лог температур и график изменения температур на </a:t>
            </a:r>
            <a:r>
              <a:rPr lang="ru-RU" dirty="0" err="1" smtClean="0"/>
              <a:t>мэшап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</a:t>
            </a:r>
            <a:r>
              <a:rPr lang="ru-RU" dirty="0" err="1" smtClean="0"/>
              <a:t>логирования</a:t>
            </a:r>
            <a:r>
              <a:rPr lang="ru-RU" dirty="0" smtClean="0"/>
              <a:t> данных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</TotalTime>
  <Words>510</Words>
  <Application>Microsoft Office PowerPoint</Application>
  <PresentationFormat>Экран (4:3)</PresentationFormat>
  <Paragraphs>67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Открытая</vt:lpstr>
      <vt:lpstr>Структурированный тип данных – таблица  в Thingworx</vt:lpstr>
      <vt:lpstr>Массивы в JavaScript</vt:lpstr>
      <vt:lpstr>Тип данных - таблица</vt:lpstr>
      <vt:lpstr>Форма данных</vt:lpstr>
      <vt:lpstr>Заполнение таблицы вручную</vt:lpstr>
      <vt:lpstr>Программная работа с таблицами</vt:lpstr>
      <vt:lpstr>Объекты в JavaScript и формат JSON</vt:lpstr>
      <vt:lpstr>Программное добавление строк в таблицы</vt:lpstr>
      <vt:lpstr>Организация логирования данных</vt:lpstr>
      <vt:lpstr>Создание таблицы изменения температур</vt:lpstr>
      <vt:lpstr>Создание подписки для логирования данных</vt:lpstr>
      <vt:lpstr>Вывод таблицы на мэшап</vt:lpstr>
      <vt:lpstr>Вывод графика на мэшап</vt:lpstr>
      <vt:lpstr>Результат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Структурированный тип данных – таблицы в Thingworx</dc:title>
  <dc:creator>Семья</dc:creator>
  <cp:lastModifiedBy>Семья</cp:lastModifiedBy>
  <cp:revision>30</cp:revision>
  <dcterms:created xsi:type="dcterms:W3CDTF">2018-03-03T11:41:21Z</dcterms:created>
  <dcterms:modified xsi:type="dcterms:W3CDTF">2018-03-03T16:23:58Z</dcterms:modified>
</cp:coreProperties>
</file>