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C9F9-D100-EC4F-909F-AD439ED623D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F04-FAFC-9B42-B7B1-59D4E0DAF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C9F9-D100-EC4F-909F-AD439ED623D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F04-FAFC-9B42-B7B1-59D4E0DAF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C9F9-D100-EC4F-909F-AD439ED623D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F04-FAFC-9B42-B7B1-59D4E0DAF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C9F9-D100-EC4F-909F-AD439ED623D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F04-FAFC-9B42-B7B1-59D4E0DAF49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C9F9-D100-EC4F-909F-AD439ED623D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F04-FAFC-9B42-B7B1-59D4E0DAF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C9F9-D100-EC4F-909F-AD439ED623D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F04-FAFC-9B42-B7B1-59D4E0DAF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C9F9-D100-EC4F-909F-AD439ED623D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F04-FAFC-9B42-B7B1-59D4E0DAF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C9F9-D100-EC4F-909F-AD439ED623D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F04-FAFC-9B42-B7B1-59D4E0DAF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C9F9-D100-EC4F-909F-AD439ED623D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F04-FAFC-9B42-B7B1-59D4E0DAF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C9F9-D100-EC4F-909F-AD439ED623D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F04-FAFC-9B42-B7B1-59D4E0DAF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C9F9-D100-EC4F-909F-AD439ED623D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F04-FAFC-9B42-B7B1-59D4E0DAF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C9F9-D100-EC4F-909F-AD439ED623D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F04-FAFC-9B42-B7B1-59D4E0DAF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C9F9-D100-EC4F-909F-AD439ED623D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F04-FAFC-9B42-B7B1-59D4E0DAF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C9F9-D100-EC4F-909F-AD439ED623D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F04-FAFC-9B42-B7B1-59D4E0DAF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C9F9-D100-EC4F-909F-AD439ED623D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F04-FAFC-9B42-B7B1-59D4E0DAF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C9F9-D100-EC4F-909F-AD439ED623D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F04-FAFC-9B42-B7B1-59D4E0DAF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C9F9-D100-EC4F-909F-AD439ED623D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F04-FAFC-9B42-B7B1-59D4E0DAF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2CC9F9-D100-EC4F-909F-AD439ED623D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8A8F04-FAFC-9B42-B7B1-59D4E0DAF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959005"/>
            <a:ext cx="8689976" cy="2185639"/>
          </a:xfrm>
        </p:spPr>
        <p:txBody>
          <a:bodyPr>
            <a:normAutofit/>
          </a:bodyPr>
          <a:lstStyle/>
          <a:p>
            <a:r>
              <a:rPr lang="en-US" sz="5500" dirty="0" smtClean="0"/>
              <a:t>NFL player data analysis</a:t>
            </a:r>
            <a:endParaRPr lang="en-US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657599"/>
            <a:ext cx="8689976" cy="2286001"/>
          </a:xfrm>
        </p:spPr>
        <p:txBody>
          <a:bodyPr>
            <a:noAutofit/>
          </a:bodyPr>
          <a:lstStyle/>
          <a:p>
            <a:r>
              <a:rPr lang="en-US" sz="2100" dirty="0" smtClean="0"/>
              <a:t>Data visualization Final project</a:t>
            </a:r>
          </a:p>
          <a:p>
            <a:r>
              <a:rPr lang="en-US" sz="2100" dirty="0" smtClean="0"/>
              <a:t>Daria Chylak, mph</a:t>
            </a:r>
          </a:p>
          <a:p>
            <a:r>
              <a:rPr lang="en-US" sz="2100" dirty="0" smtClean="0"/>
              <a:t>GWU, </a:t>
            </a:r>
            <a:r>
              <a:rPr lang="en-US" sz="2100" dirty="0" err="1" smtClean="0"/>
              <a:t>mS</a:t>
            </a:r>
            <a:r>
              <a:rPr lang="en-US" sz="2100" dirty="0" smtClean="0"/>
              <a:t> candidate, bioinformatics</a:t>
            </a:r>
          </a:p>
          <a:p>
            <a:r>
              <a:rPr lang="en-US" sz="2100" dirty="0" smtClean="0"/>
              <a:t>December 2019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199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5" y="111513"/>
            <a:ext cx="10364451" cy="2103182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69434" y="1962614"/>
            <a:ext cx="5402766" cy="417055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charset="0"/>
                <a:ea typeface="Arial" charset="0"/>
                <a:cs typeface="Arial" charset="0"/>
              </a:rPr>
              <a:t>Data was acquired via</a:t>
            </a:r>
          </a:p>
          <a:p>
            <a:pPr lvl="1"/>
            <a:r>
              <a:rPr lang="en-US" sz="2000" dirty="0" smtClean="0">
                <a:latin typeface="tahoma" charset="0"/>
                <a:ea typeface="Arial" charset="0"/>
                <a:cs typeface="Arial" charset="0"/>
              </a:rPr>
              <a:t>pro-football-</a:t>
            </a:r>
            <a:r>
              <a:rPr lang="en-US" sz="2000" dirty="0" err="1" smtClean="0">
                <a:latin typeface="tahoma" charset="0"/>
                <a:ea typeface="Arial" charset="0"/>
                <a:cs typeface="Arial" charset="0"/>
              </a:rPr>
              <a:t>reference.com</a:t>
            </a:r>
            <a:endParaRPr lang="en-US" sz="2000" dirty="0" smtClean="0">
              <a:latin typeface="tahoma" charset="0"/>
              <a:ea typeface="Arial" charset="0"/>
              <a:cs typeface="Arial" charset="0"/>
            </a:endParaRPr>
          </a:p>
          <a:p>
            <a:r>
              <a:rPr lang="en-US" dirty="0">
                <a:latin typeface="tahoma" charset="0"/>
                <a:ea typeface="Arial" charset="0"/>
                <a:cs typeface="Arial" charset="0"/>
              </a:rPr>
              <a:t>Offensive statistics and personal information (height/weight/</a:t>
            </a:r>
            <a:r>
              <a:rPr lang="en-US" dirty="0" err="1">
                <a:latin typeface="tahoma" charset="0"/>
                <a:ea typeface="Arial" charset="0"/>
                <a:cs typeface="Arial" charset="0"/>
              </a:rPr>
              <a:t>dob</a:t>
            </a:r>
            <a:r>
              <a:rPr lang="en-US" dirty="0">
                <a:latin typeface="tahoma" charset="0"/>
                <a:ea typeface="Arial" charset="0"/>
                <a:cs typeface="Arial" charset="0"/>
              </a:rPr>
              <a:t>/combine info/college/conference) for NFL players from </a:t>
            </a:r>
            <a:r>
              <a:rPr lang="en-US" dirty="0" smtClean="0">
                <a:latin typeface="tahoma" charset="0"/>
                <a:ea typeface="Arial" charset="0"/>
                <a:cs typeface="Arial" charset="0"/>
              </a:rPr>
              <a:t>1999-2013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172200" y="1962614"/>
            <a:ext cx="5250367" cy="4338174"/>
          </a:xfrm>
        </p:spPr>
        <p:txBody>
          <a:bodyPr>
            <a:normAutofit/>
          </a:bodyPr>
          <a:lstStyle/>
          <a:p>
            <a:r>
              <a:rPr lang="en-US" dirty="0">
                <a:latin typeface="tahoma" charset="0"/>
                <a:ea typeface="Arial" charset="0"/>
                <a:cs typeface="Arial" charset="0"/>
              </a:rPr>
              <a:t>Additional data on </a:t>
            </a:r>
            <a:r>
              <a:rPr lang="en-US" dirty="0" err="1" smtClean="0">
                <a:latin typeface="tahoma" charset="0"/>
                <a:ea typeface="Arial" charset="0"/>
                <a:cs typeface="Arial" charset="0"/>
              </a:rPr>
              <a:t>cte</a:t>
            </a:r>
            <a:r>
              <a:rPr lang="en-US" dirty="0" smtClean="0">
                <a:latin typeface="tahoma" charset="0"/>
                <a:ea typeface="Arial" charset="0"/>
                <a:cs typeface="Arial" charset="0"/>
              </a:rPr>
              <a:t> came from:</a:t>
            </a:r>
            <a:endParaRPr lang="en-US" dirty="0">
              <a:latin typeface="tahoma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tahoma" charset="0"/>
                <a:ea typeface="Arial" charset="0"/>
                <a:cs typeface="Arial" charset="0"/>
              </a:rPr>
              <a:t>Evaluation of chronic traumatic encephalopathy in football players, </a:t>
            </a:r>
            <a:r>
              <a:rPr lang="en-US" dirty="0" err="1">
                <a:latin typeface="tahoma" charset="0"/>
                <a:ea typeface="Arial" charset="0"/>
                <a:cs typeface="Arial" charset="0"/>
              </a:rPr>
              <a:t>jama</a:t>
            </a:r>
            <a:r>
              <a:rPr lang="en-US" dirty="0">
                <a:latin typeface="tahoma" charset="0"/>
                <a:ea typeface="Arial" charset="0"/>
                <a:cs typeface="Arial" charset="0"/>
              </a:rPr>
              <a:t>, 2017</a:t>
            </a:r>
            <a:r>
              <a:rPr lang="en-US" dirty="0" smtClean="0">
                <a:latin typeface="tahoma" charset="0"/>
                <a:ea typeface="Arial" charset="0"/>
                <a:cs typeface="Arial" charset="0"/>
              </a:rPr>
              <a:t>. by Ann </a:t>
            </a:r>
            <a:r>
              <a:rPr lang="en-US" dirty="0" err="1" smtClean="0">
                <a:latin typeface="tahoma" charset="0"/>
                <a:ea typeface="Arial" charset="0"/>
                <a:cs typeface="Arial" charset="0"/>
              </a:rPr>
              <a:t>Mckee</a:t>
            </a:r>
            <a:r>
              <a:rPr lang="en-US" dirty="0" smtClean="0">
                <a:latin typeface="tahoma" charset="0"/>
                <a:ea typeface="Arial" charset="0"/>
                <a:cs typeface="Arial" charset="0"/>
              </a:rPr>
              <a:t>.</a:t>
            </a:r>
            <a:endParaRPr lang="en-US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Data was cleaned</a:t>
            </a:r>
          </a:p>
          <a:p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Players with missing data were removed</a:t>
            </a:r>
          </a:p>
          <a:p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Used bootstrap, html, and tableau for </a:t>
            </a:r>
            <a:r>
              <a:rPr lang="en-US" dirty="0" err="1" smtClean="0">
                <a:latin typeface="Tahoma" charset="0"/>
                <a:ea typeface="Tahoma" charset="0"/>
                <a:cs typeface="Tahoma" charset="0"/>
              </a:rPr>
              <a:t>vizualization</a:t>
            </a:r>
            <a:endParaRPr lang="en-US" dirty="0" smtClean="0">
              <a:latin typeface="Tahoma" charset="0"/>
              <a:ea typeface="Tahoma" charset="0"/>
              <a:cs typeface="Tahoma" charset="0"/>
            </a:endParaRPr>
          </a:p>
          <a:p>
            <a:endParaRPr lang="en-US" dirty="0" smtClean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94121"/>
            <a:ext cx="3515350" cy="5478054"/>
          </a:xfrm>
        </p:spPr>
        <p:txBody>
          <a:bodyPr/>
          <a:lstStyle/>
          <a:p>
            <a:r>
              <a:rPr lang="en-US" sz="4000" dirty="0" smtClean="0"/>
              <a:t>Home Page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- includes short introduction, </a:t>
            </a:r>
            <a:br>
              <a:rPr lang="en-US" sz="2400" dirty="0" smtClean="0"/>
            </a:br>
            <a:r>
              <a:rPr lang="en-US" sz="2400" dirty="0" smtClean="0"/>
              <a:t>link on top right </a:t>
            </a:r>
            <a:br>
              <a:rPr lang="en-US" sz="2400" dirty="0" smtClean="0"/>
            </a:br>
            <a:r>
              <a:rPr lang="en-US" sz="2400" dirty="0" smtClean="0"/>
              <a:t>of screen to </a:t>
            </a:r>
            <a:br>
              <a:rPr lang="en-US" sz="2400" dirty="0" smtClean="0"/>
            </a:br>
            <a:r>
              <a:rPr lang="en-US" sz="2400" dirty="0" smtClean="0"/>
              <a:t>send an email to developer team, </a:t>
            </a:r>
            <a:br>
              <a:rPr lang="en-US" sz="2400" dirty="0" smtClean="0"/>
            </a:br>
            <a:r>
              <a:rPr lang="en-US" sz="2400" dirty="0" smtClean="0"/>
              <a:t>tabs and drop </a:t>
            </a:r>
            <a:br>
              <a:rPr lang="en-US" sz="2400" dirty="0" smtClean="0"/>
            </a:br>
            <a:r>
              <a:rPr lang="en-US" sz="2400" dirty="0" smtClean="0"/>
              <a:t>down on top left </a:t>
            </a:r>
            <a:br>
              <a:rPr lang="en-US" sz="2400" dirty="0" smtClean="0"/>
            </a:br>
            <a:r>
              <a:rPr lang="en-US" sz="2400" dirty="0" smtClean="0"/>
              <a:t>to toggle </a:t>
            </a:r>
            <a:br>
              <a:rPr lang="en-US" sz="2400" dirty="0" smtClean="0"/>
            </a:br>
            <a:r>
              <a:rPr lang="en-US" sz="2400" dirty="0" smtClean="0"/>
              <a:t>between pages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1401377"/>
            <a:ext cx="7700055" cy="3663542"/>
          </a:xfrm>
        </p:spPr>
      </p:pic>
    </p:spTree>
    <p:extLst>
      <p:ext uri="{BB962C8B-B14F-4D97-AF65-F5344CB8AC3E}">
        <p14:creationId xmlns:p14="http://schemas.microsoft.com/office/powerpoint/2010/main" val="10606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00" y="504218"/>
            <a:ext cx="10364451" cy="605446"/>
          </a:xfrm>
        </p:spPr>
        <p:txBody>
          <a:bodyPr/>
          <a:lstStyle/>
          <a:p>
            <a:r>
              <a:rPr lang="en-US" dirty="0" smtClean="0"/>
              <a:t>Demographic and </a:t>
            </a:r>
            <a:r>
              <a:rPr lang="en-US" smtClean="0"/>
              <a:t>exposure characteristics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00" y="1214437"/>
            <a:ext cx="8473476" cy="5304070"/>
          </a:xfrm>
        </p:spPr>
      </p:pic>
    </p:spTree>
    <p:extLst>
      <p:ext uri="{BB962C8B-B14F-4D97-AF65-F5344CB8AC3E}">
        <p14:creationId xmlns:p14="http://schemas.microsoft.com/office/powerpoint/2010/main" val="6746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57188"/>
            <a:ext cx="10364451" cy="885826"/>
          </a:xfrm>
        </p:spPr>
        <p:txBody>
          <a:bodyPr/>
          <a:lstStyle/>
          <a:p>
            <a:r>
              <a:rPr lang="en-US" dirty="0" smtClean="0"/>
              <a:t>NFL </a:t>
            </a:r>
            <a:r>
              <a:rPr lang="en-US" dirty="0" err="1" smtClean="0"/>
              <a:t>Wonderlic</a:t>
            </a:r>
            <a:r>
              <a:rPr lang="en-US" dirty="0" smtClean="0"/>
              <a:t> Scores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63" y="1243014"/>
            <a:ext cx="8735874" cy="5314950"/>
          </a:xfrm>
        </p:spPr>
      </p:pic>
    </p:spTree>
    <p:extLst>
      <p:ext uri="{BB962C8B-B14F-4D97-AF65-F5344CB8AC3E}">
        <p14:creationId xmlns:p14="http://schemas.microsoft.com/office/powerpoint/2010/main" val="134772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1106</TotalTime>
  <Words>93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tahoma</vt:lpstr>
      <vt:lpstr>tahoma</vt:lpstr>
      <vt:lpstr>Tw Cen MT</vt:lpstr>
      <vt:lpstr>Arial</vt:lpstr>
      <vt:lpstr>Droplet</vt:lpstr>
      <vt:lpstr>NFL player data analysis</vt:lpstr>
      <vt:lpstr>dataset</vt:lpstr>
      <vt:lpstr>Home Page  - includes short introduction,  link on top right  of screen to  send an email to developer team,  tabs and drop  down on top left  to toggle  between pages</vt:lpstr>
      <vt:lpstr>Demographic and exposure characteristics</vt:lpstr>
      <vt:lpstr>NFL Wonderlic Scores</vt:lpstr>
      <vt:lpstr>Questions?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player data analysis</dc:title>
  <dc:creator>Daria Chylak</dc:creator>
  <cp:lastModifiedBy>Daria Chylak</cp:lastModifiedBy>
  <cp:revision>4</cp:revision>
  <dcterms:created xsi:type="dcterms:W3CDTF">2019-12-10T02:40:52Z</dcterms:created>
  <dcterms:modified xsi:type="dcterms:W3CDTF">2019-12-10T21:07:52Z</dcterms:modified>
</cp:coreProperties>
</file>