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A96E0-691B-8643-817D-573E683877CA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45F47-3261-684A-AA5F-86D06333A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45F47-3261-684A-AA5F-86D06333A7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45F47-3261-684A-AA5F-86D06333A7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0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45F47-3261-684A-AA5F-86D06333A7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45F47-3261-684A-AA5F-86D06333A7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EE4E-5BE9-C04F-8177-A3151952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65184-352D-7145-A9D5-52059F3A1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5ED3-7152-CE45-B845-1D17AF4F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9ABC-496A-D84B-9A29-3795E40422D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AC9E-E3BE-9545-84BF-43A9DB61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E9A2-32A2-5F4F-9D48-EDF5AC31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8389-BC64-2E45-B215-612E96A5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2DE9-B8F0-B64C-9BF3-7B8BFA51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9E0DD-8821-414A-AB4B-29315ED26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8DF3-106F-B449-932D-9C76C429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9ABC-496A-D84B-9A29-3795E40422D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28D8-A524-5E40-997A-BD6B78A7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B952-BC18-1249-AC6F-074E991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8389-BC64-2E45-B215-612E96A5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5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A5513-12B0-E74C-8A70-991C161A6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D0189-5D58-844D-8CEA-844E0CD2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DBB6-DF57-A144-977A-2EE407D3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9ABC-496A-D84B-9A29-3795E40422D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B08A-E509-1346-A6E8-39EB6E84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CB2A-627A-E24B-9EE1-AC8B7460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8389-BC64-2E45-B215-612E96A5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F012-3656-3E46-97EA-877B5399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51BE-7DDA-9441-B7A9-02DC9428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7BC7-D889-9744-A62C-0740E78B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9ABC-496A-D84B-9A29-3795E40422D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17C0-0C0A-E841-87CA-49B95F3A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54C41-8744-9248-B42E-7F775D6B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8389-BC64-2E45-B215-612E96A5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EC06-8D93-EB4C-8A38-7B1C49B1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8D51-BC5A-1741-B497-B7152D6E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4D5E-725A-0D40-83B4-BEBB4D8A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9ABC-496A-D84B-9A29-3795E40422D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7D23-1039-D640-9599-2468146D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2CCA-8EDD-D947-A886-F1E0C532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8389-BC64-2E45-B215-612E96A5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A1A7-B910-CD42-880E-A9D580BE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2D01-DC74-3343-B01C-7FF361191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C9251-71A9-9E4A-B55A-0B548B4FC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21F12-5612-9C42-9D6E-3CD721F4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9ABC-496A-D84B-9A29-3795E40422D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B2415-3423-F343-B936-E1D1BADD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5BCE2-D7D3-E846-9FAE-D6A494A5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8389-BC64-2E45-B215-612E96A5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7543-1841-F740-9EF3-F8584FDF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2C9D-2778-7143-8A81-F589A4B3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D7169-70A1-9D4D-AA58-E0C1D1920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3E935-F636-A84D-9FEE-E1BB23932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8B769-55B3-E743-AB7C-B1B530057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D55BB-9494-8141-9993-DC050901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9ABC-496A-D84B-9A29-3795E40422D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93E3E-C8FC-F341-952E-E039B3B4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92445-6BBF-744F-A8FE-81971ACB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8389-BC64-2E45-B215-612E96A5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7105-9249-5D42-8948-8B499250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DC5E1-7996-3A45-93AE-273F3ACA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9ABC-496A-D84B-9A29-3795E40422D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9642D-B21E-A041-B1BD-BC72B4BA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E6140-FE57-4E44-A898-C91BEC63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8389-BC64-2E45-B215-612E96A5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5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AEA98-4804-B84D-A2ED-C0A18A3C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9ABC-496A-D84B-9A29-3795E40422D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F4BE7-18F6-AD41-9604-7D687528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A0630-195E-7944-B191-497C5029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8389-BC64-2E45-B215-612E96A5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86E3-96D9-E844-BA86-9F830010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0E3B-BBDE-1647-9548-6F32D2B8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C2EFE-B4EA-364F-9CD7-A80D1092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16DBC-5D8D-6A41-AADC-4875500F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9ABC-496A-D84B-9A29-3795E40422D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519D7-C8F2-F847-A92C-AB0FA446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E9187-284C-C14A-9B90-48AF2C71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8389-BC64-2E45-B215-612E96A5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2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C667-29E4-B943-BDCA-4BA194A7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BCBD-6DD0-5147-8525-62D37DAB0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C19F2-EFED-A34B-8ABA-41B8A88ED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93F8-7A3C-DD40-B3ED-E41C276A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9ABC-496A-D84B-9A29-3795E40422D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1264A-E701-2F4B-BA4E-9B42E46A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61EB5-06A6-DC43-B382-41845D7D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8389-BC64-2E45-B215-612E96A5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3820E-8650-EB4B-8F5D-2A94AC10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0B24-2BD5-354A-8BFC-769F58DBD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49274-6FC3-6B47-97AD-276783AAF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29ABC-496A-D84B-9A29-3795E40422D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9937-F650-AC4F-91B0-36743571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B474-A383-814C-A9D0-346314B4B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8389-BC64-2E45-B215-612E96A5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35AD9E-2C6F-1D4C-9923-FA2BA3FBC090}"/>
              </a:ext>
            </a:extLst>
          </p:cNvPr>
          <p:cNvSpPr>
            <a:spLocks noChangeAspect="1"/>
          </p:cNvSpPr>
          <p:nvPr/>
        </p:nvSpPr>
        <p:spPr>
          <a:xfrm>
            <a:off x="1464892" y="876161"/>
            <a:ext cx="9076760" cy="5105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158924-3990-674C-A883-DC9D4D8170A7}"/>
              </a:ext>
            </a:extLst>
          </p:cNvPr>
          <p:cNvCxnSpPr>
            <a:cxnSpLocks/>
          </p:cNvCxnSpPr>
          <p:nvPr/>
        </p:nvCxnSpPr>
        <p:spPr>
          <a:xfrm>
            <a:off x="1464892" y="5583253"/>
            <a:ext cx="9074154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421AD1E-82F0-5445-BADB-826F77A874D0}"/>
              </a:ext>
            </a:extLst>
          </p:cNvPr>
          <p:cNvSpPr/>
          <p:nvPr/>
        </p:nvSpPr>
        <p:spPr>
          <a:xfrm>
            <a:off x="2784231" y="1456731"/>
            <a:ext cx="6875415" cy="3256776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Hello Hero. 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What is your name?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__________________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63F5936C-BBE7-6D42-AB45-F7FDD91533B5}"/>
              </a:ext>
            </a:extLst>
          </p:cNvPr>
          <p:cNvSpPr/>
          <p:nvPr/>
        </p:nvSpPr>
        <p:spPr>
          <a:xfrm>
            <a:off x="9439190" y="98742"/>
            <a:ext cx="2637693" cy="678677"/>
          </a:xfrm>
          <a:prstGeom prst="borderCallout1">
            <a:avLst>
              <a:gd name="adj1" fmla="val 52841"/>
              <a:gd name="adj2" fmla="val 111"/>
              <a:gd name="adj3" fmla="val 485120"/>
              <a:gd name="adj4" fmla="val -85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enter his/her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DD645-2041-7743-8562-26C5B74DFCE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35AD9E-2C6F-1D4C-9923-FA2BA3FBC090}"/>
              </a:ext>
            </a:extLst>
          </p:cNvPr>
          <p:cNvSpPr>
            <a:spLocks noChangeAspect="1"/>
          </p:cNvSpPr>
          <p:nvPr/>
        </p:nvSpPr>
        <p:spPr>
          <a:xfrm>
            <a:off x="1464892" y="876161"/>
            <a:ext cx="9076760" cy="5105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158924-3990-674C-A883-DC9D4D8170A7}"/>
              </a:ext>
            </a:extLst>
          </p:cNvPr>
          <p:cNvCxnSpPr>
            <a:cxnSpLocks/>
          </p:cNvCxnSpPr>
          <p:nvPr/>
        </p:nvCxnSpPr>
        <p:spPr>
          <a:xfrm>
            <a:off x="1464892" y="5583253"/>
            <a:ext cx="9074154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421AD1E-82F0-5445-BADB-826F77A874D0}"/>
              </a:ext>
            </a:extLst>
          </p:cNvPr>
          <p:cNvSpPr/>
          <p:nvPr/>
        </p:nvSpPr>
        <p:spPr>
          <a:xfrm>
            <a:off x="2784231" y="1456731"/>
            <a:ext cx="6875415" cy="3256776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story introduction.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story introduction.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story introduction.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Are you ready?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Press space to start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63F5936C-BBE7-6D42-AB45-F7FDD91533B5}"/>
              </a:ext>
            </a:extLst>
          </p:cNvPr>
          <p:cNvSpPr/>
          <p:nvPr/>
        </p:nvSpPr>
        <p:spPr>
          <a:xfrm>
            <a:off x="8874370" y="98742"/>
            <a:ext cx="3202514" cy="678677"/>
          </a:xfrm>
          <a:prstGeom prst="borderCallout1">
            <a:avLst>
              <a:gd name="adj1" fmla="val 52841"/>
              <a:gd name="adj2" fmla="val 111"/>
              <a:gd name="adj3" fmla="val 519667"/>
              <a:gd name="adj4" fmla="val -5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game story. </a:t>
            </a:r>
          </a:p>
          <a:p>
            <a:pPr algn="ctr"/>
            <a:r>
              <a:rPr lang="en-US" dirty="0"/>
              <a:t>instruct Player to start game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DD645-2041-7743-8562-26C5B74DFCE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35AD9E-2C6F-1D4C-9923-FA2BA3FBC090}"/>
              </a:ext>
            </a:extLst>
          </p:cNvPr>
          <p:cNvSpPr>
            <a:spLocks noChangeAspect="1"/>
          </p:cNvSpPr>
          <p:nvPr/>
        </p:nvSpPr>
        <p:spPr>
          <a:xfrm>
            <a:off x="1464892" y="876161"/>
            <a:ext cx="9076760" cy="5105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158924-3990-674C-A883-DC9D4D8170A7}"/>
              </a:ext>
            </a:extLst>
          </p:cNvPr>
          <p:cNvCxnSpPr>
            <a:cxnSpLocks/>
          </p:cNvCxnSpPr>
          <p:nvPr/>
        </p:nvCxnSpPr>
        <p:spPr>
          <a:xfrm>
            <a:off x="1464892" y="5583253"/>
            <a:ext cx="9074154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63F5936C-BBE7-6D42-AB45-F7FDD91533B5}"/>
              </a:ext>
            </a:extLst>
          </p:cNvPr>
          <p:cNvSpPr/>
          <p:nvPr/>
        </p:nvSpPr>
        <p:spPr>
          <a:xfrm>
            <a:off x="222739" y="115422"/>
            <a:ext cx="3202514" cy="678677"/>
          </a:xfrm>
          <a:prstGeom prst="borderCallout1">
            <a:avLst>
              <a:gd name="adj1" fmla="val 102934"/>
              <a:gd name="adj2" fmla="val 48431"/>
              <a:gd name="adj3" fmla="val 552486"/>
              <a:gd name="adj4" fmla="val 81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space to jump up and down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DD645-2041-7743-8562-26C5B74DFCE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B394B0-4C4E-8D4D-9575-F19B33DE2345}"/>
              </a:ext>
            </a:extLst>
          </p:cNvPr>
          <p:cNvSpPr/>
          <p:nvPr/>
        </p:nvSpPr>
        <p:spPr>
          <a:xfrm>
            <a:off x="2590800" y="4446115"/>
            <a:ext cx="1137138" cy="11371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378C01-05B6-3C47-840F-49EEBB86A6BD}"/>
              </a:ext>
            </a:extLst>
          </p:cNvPr>
          <p:cNvSpPr/>
          <p:nvPr/>
        </p:nvSpPr>
        <p:spPr>
          <a:xfrm>
            <a:off x="2590800" y="1972546"/>
            <a:ext cx="1137138" cy="11371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80A7B6DE-7280-5940-BA45-F6597BD5D131}"/>
              </a:ext>
            </a:extLst>
          </p:cNvPr>
          <p:cNvSpPr/>
          <p:nvPr/>
        </p:nvSpPr>
        <p:spPr>
          <a:xfrm>
            <a:off x="2942492" y="3223846"/>
            <a:ext cx="216877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C7323FD9-D70B-0744-B316-D8F9500A9643}"/>
              </a:ext>
            </a:extLst>
          </p:cNvPr>
          <p:cNvSpPr/>
          <p:nvPr/>
        </p:nvSpPr>
        <p:spPr>
          <a:xfrm rot="10800000">
            <a:off x="3247292" y="3223846"/>
            <a:ext cx="216877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688203D-A697-E84D-8696-4869B7B2C59F}"/>
              </a:ext>
            </a:extLst>
          </p:cNvPr>
          <p:cNvSpPr/>
          <p:nvPr/>
        </p:nvSpPr>
        <p:spPr>
          <a:xfrm>
            <a:off x="6224954" y="4446115"/>
            <a:ext cx="1137138" cy="1137138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EC9DA9B-FA1E-774D-97D4-9C3DCB8E9AD1}"/>
              </a:ext>
            </a:extLst>
          </p:cNvPr>
          <p:cNvSpPr/>
          <p:nvPr/>
        </p:nvSpPr>
        <p:spPr>
          <a:xfrm>
            <a:off x="8417170" y="1995992"/>
            <a:ext cx="1137138" cy="1137138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48F9E24-F9F0-504E-B27F-16D03D2EAE62}"/>
              </a:ext>
            </a:extLst>
          </p:cNvPr>
          <p:cNvSpPr/>
          <p:nvPr/>
        </p:nvSpPr>
        <p:spPr>
          <a:xfrm rot="16200000">
            <a:off x="5384070" y="4560552"/>
            <a:ext cx="216877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32951859-4B20-4B45-9533-60CDFB8B4930}"/>
              </a:ext>
            </a:extLst>
          </p:cNvPr>
          <p:cNvSpPr/>
          <p:nvPr/>
        </p:nvSpPr>
        <p:spPr>
          <a:xfrm rot="16200000">
            <a:off x="7541117" y="2098705"/>
            <a:ext cx="216877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28DFD43D-55E1-D549-A00E-0D3CC5266D81}"/>
              </a:ext>
            </a:extLst>
          </p:cNvPr>
          <p:cNvSpPr/>
          <p:nvPr/>
        </p:nvSpPr>
        <p:spPr>
          <a:xfrm>
            <a:off x="6213232" y="6035575"/>
            <a:ext cx="3202514" cy="678677"/>
          </a:xfrm>
          <a:prstGeom prst="borderCallout1">
            <a:avLst>
              <a:gd name="adj1" fmla="val 52841"/>
              <a:gd name="adj2" fmla="val -2085"/>
              <a:gd name="adj3" fmla="val -115996"/>
              <a:gd name="adj4" fmla="val -17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Targets and obstacles scroll from right to left towards player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B2840F-5B5C-3F4A-8323-B9C8AD6C868C}"/>
              </a:ext>
            </a:extLst>
          </p:cNvPr>
          <p:cNvSpPr/>
          <p:nvPr/>
        </p:nvSpPr>
        <p:spPr>
          <a:xfrm>
            <a:off x="9026769" y="940915"/>
            <a:ext cx="1395046" cy="6564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Score: 100</a:t>
            </a:r>
          </a:p>
          <a:p>
            <a:r>
              <a:rPr lang="en-US" dirty="0">
                <a:solidFill>
                  <a:schemeClr val="tx1"/>
                </a:solidFill>
              </a:rPr>
              <a:t>Health: 5</a:t>
            </a:r>
          </a:p>
        </p:txBody>
      </p:sp>
      <p:sp>
        <p:nvSpPr>
          <p:cNvPr id="18" name="Line Callout 1 17">
            <a:extLst>
              <a:ext uri="{FF2B5EF4-FFF2-40B4-BE49-F238E27FC236}">
                <a16:creationId xmlns:a16="http://schemas.microsoft.com/office/drawing/2014/main" id="{371B0D80-A6BB-6049-B2A5-4909389E23FD}"/>
              </a:ext>
            </a:extLst>
          </p:cNvPr>
          <p:cNvSpPr/>
          <p:nvPr/>
        </p:nvSpPr>
        <p:spPr>
          <a:xfrm>
            <a:off x="8862647" y="80253"/>
            <a:ext cx="3202514" cy="678677"/>
          </a:xfrm>
          <a:prstGeom prst="borderCallout1">
            <a:avLst>
              <a:gd name="adj1" fmla="val 102934"/>
              <a:gd name="adj2" fmla="val 48431"/>
              <a:gd name="adj3" fmla="val 143106"/>
              <a:gd name="adj4" fmla="val 4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player score and health</a:t>
            </a:r>
          </a:p>
        </p:txBody>
      </p:sp>
    </p:spTree>
    <p:extLst>
      <p:ext uri="{BB962C8B-B14F-4D97-AF65-F5344CB8AC3E}">
        <p14:creationId xmlns:p14="http://schemas.microsoft.com/office/powerpoint/2010/main" val="19597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35AD9E-2C6F-1D4C-9923-FA2BA3FBC090}"/>
              </a:ext>
            </a:extLst>
          </p:cNvPr>
          <p:cNvSpPr>
            <a:spLocks noChangeAspect="1"/>
          </p:cNvSpPr>
          <p:nvPr/>
        </p:nvSpPr>
        <p:spPr>
          <a:xfrm>
            <a:off x="1464892" y="876161"/>
            <a:ext cx="9076760" cy="5105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158924-3990-674C-A883-DC9D4D8170A7}"/>
              </a:ext>
            </a:extLst>
          </p:cNvPr>
          <p:cNvCxnSpPr>
            <a:cxnSpLocks/>
          </p:cNvCxnSpPr>
          <p:nvPr/>
        </p:nvCxnSpPr>
        <p:spPr>
          <a:xfrm>
            <a:off x="1464892" y="5583253"/>
            <a:ext cx="9074154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421AD1E-82F0-5445-BADB-826F77A874D0}"/>
              </a:ext>
            </a:extLst>
          </p:cNvPr>
          <p:cNvSpPr/>
          <p:nvPr/>
        </p:nvSpPr>
        <p:spPr>
          <a:xfrm>
            <a:off x="2784231" y="1456731"/>
            <a:ext cx="6875415" cy="3256776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over!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Your score: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Previous high scores: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28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63F5936C-BBE7-6D42-AB45-F7FDD91533B5}"/>
              </a:ext>
            </a:extLst>
          </p:cNvPr>
          <p:cNvSpPr/>
          <p:nvPr/>
        </p:nvSpPr>
        <p:spPr>
          <a:xfrm>
            <a:off x="9439190" y="98742"/>
            <a:ext cx="2637693" cy="678677"/>
          </a:xfrm>
          <a:prstGeom prst="borderCallout1">
            <a:avLst>
              <a:gd name="adj1" fmla="val 52841"/>
              <a:gd name="adj2" fmla="val 111"/>
              <a:gd name="adj3" fmla="val 485120"/>
              <a:gd name="adj4" fmla="val -85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previous 3 highest score.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DD645-2041-7743-8562-26C5B74DFCE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3F1A7DBC-F230-F840-B849-34223D0464D4}"/>
              </a:ext>
            </a:extLst>
          </p:cNvPr>
          <p:cNvSpPr/>
          <p:nvPr/>
        </p:nvSpPr>
        <p:spPr>
          <a:xfrm>
            <a:off x="1596452" y="110465"/>
            <a:ext cx="2637693" cy="678677"/>
          </a:xfrm>
          <a:prstGeom prst="borderCallout1">
            <a:avLst>
              <a:gd name="adj1" fmla="val 47659"/>
              <a:gd name="adj2" fmla="val 99667"/>
              <a:gd name="adj3" fmla="val 378025"/>
              <a:gd name="adj4" fmla="val 164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</a:t>
            </a:r>
            <a:r>
              <a:rPr lang="en-US"/>
              <a:t>player’s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2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99</Words>
  <Application>Microsoft Macintosh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Desmond Chong</dc:creator>
  <cp:lastModifiedBy>Desmond Chong</cp:lastModifiedBy>
  <cp:revision>1</cp:revision>
  <dcterms:created xsi:type="dcterms:W3CDTF">2021-12-17T04:11:20Z</dcterms:created>
  <dcterms:modified xsi:type="dcterms:W3CDTF">2021-12-17T04:23:02Z</dcterms:modified>
</cp:coreProperties>
</file>