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6" r:id="rId4"/>
    <p:sldId id="261" r:id="rId5"/>
    <p:sldId id="263" r:id="rId6"/>
    <p:sldId id="264" r:id="rId7"/>
    <p:sldId id="265" r:id="rId8"/>
    <p:sldId id="272" r:id="rId9"/>
    <p:sldId id="267" r:id="rId10"/>
    <p:sldId id="268" r:id="rId11"/>
    <p:sldId id="269" r:id="rId12"/>
    <p:sldId id="270" r:id="rId13"/>
    <p:sldId id="271" r:id="rId14"/>
    <p:sldId id="260" r:id="rId15"/>
    <p:sldId id="259" r:id="rId16"/>
    <p:sldId id="26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-24" y="-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84918-8141-40FB-A98F-6F9361A5FE0F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49B17372-57F1-439F-AF1C-FCC93439E85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2490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84918-8141-40FB-A98F-6F9361A5FE0F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17372-57F1-439F-AF1C-FCC93439E854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1699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84918-8141-40FB-A98F-6F9361A5FE0F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17372-57F1-439F-AF1C-FCC93439E85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2592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84918-8141-40FB-A98F-6F9361A5FE0F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17372-57F1-439F-AF1C-FCC93439E854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6554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84918-8141-40FB-A98F-6F9361A5FE0F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17372-57F1-439F-AF1C-FCC93439E85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9978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84918-8141-40FB-A98F-6F9361A5FE0F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17372-57F1-439F-AF1C-FCC93439E854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0681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84918-8141-40FB-A98F-6F9361A5FE0F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17372-57F1-439F-AF1C-FCC93439E854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5567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84918-8141-40FB-A98F-6F9361A5FE0F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17372-57F1-439F-AF1C-FCC93439E854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175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84918-8141-40FB-A98F-6F9361A5FE0F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17372-57F1-439F-AF1C-FCC93439E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739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84918-8141-40FB-A98F-6F9361A5FE0F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17372-57F1-439F-AF1C-FCC93439E854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9824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C9E84918-8141-40FB-A98F-6F9361A5FE0F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17372-57F1-439F-AF1C-FCC93439E854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2165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E84918-8141-40FB-A98F-6F9361A5FE0F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49B17372-57F1-439F-AF1C-FCC93439E85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5793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iego2097/CaptureTheFlag" TargetMode="External"/><Relationship Id="rId2" Type="http://schemas.openxmlformats.org/officeDocument/2006/relationships/hyperlink" Target="https://tree.taiga.io/project/dcifuentesr-capture-the-flag-arsw-2019-2/backlog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1F2B4-DBCA-4228-94F7-DCCC1DCBC9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Capture the flag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888D44-82B8-4C90-AF02-BEDC886E47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Diego </a:t>
            </a:r>
            <a:r>
              <a:rPr lang="en-US" dirty="0" err="1"/>
              <a:t>Corredor</a:t>
            </a:r>
            <a:endParaRPr lang="en-US" dirty="0"/>
          </a:p>
          <a:p>
            <a:r>
              <a:rPr lang="en-US" dirty="0"/>
              <a:t>Daniel Cifuentes</a:t>
            </a:r>
          </a:p>
          <a:p>
            <a:r>
              <a:rPr lang="en-US" dirty="0"/>
              <a:t>Cristian Lopez</a:t>
            </a:r>
          </a:p>
        </p:txBody>
      </p:sp>
    </p:spTree>
    <p:extLst>
      <p:ext uri="{BB962C8B-B14F-4D97-AF65-F5344CB8AC3E}">
        <p14:creationId xmlns:p14="http://schemas.microsoft.com/office/powerpoint/2010/main" val="8634801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FD512-F00A-4924-8BC4-9D270C370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2C6627-6CBF-4877-92F7-0F946CAB95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5756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00758-C854-465F-B876-65CAABCBB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657FEC-9576-4B85-8FD2-7D63278478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8082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74A46-22BD-4898-BA80-93FB3936F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B5F8A2-6B11-4A89-940A-8FCBFDF84B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8530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A98F4-89A9-4E2C-871C-A0A54E44D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12E3D-126F-4EE6-8E33-99FC79C904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762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63A38-C578-407B-8037-664C2B204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Controles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D33010-0C67-4E0E-A5F2-34ABBC603F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b="1" dirty="0"/>
              <a:t>Movimiento del jugador:</a:t>
            </a:r>
          </a:p>
          <a:p>
            <a:r>
              <a:rPr lang="es-ES" dirty="0"/>
              <a:t>Salto: w</a:t>
            </a:r>
          </a:p>
          <a:p>
            <a:r>
              <a:rPr lang="es-ES" dirty="0"/>
              <a:t>Izquierda: a</a:t>
            </a:r>
          </a:p>
          <a:p>
            <a:r>
              <a:rPr lang="es-ES" dirty="0"/>
              <a:t>Derecha: d</a:t>
            </a:r>
          </a:p>
          <a:p>
            <a:pPr marL="0" indent="0">
              <a:buNone/>
            </a:pPr>
            <a:r>
              <a:rPr lang="es-ES" b="1" dirty="0"/>
              <a:t>Mira:</a:t>
            </a:r>
          </a:p>
          <a:p>
            <a:r>
              <a:rPr lang="es-ES" dirty="0"/>
              <a:t>Apuntar: Mouse</a:t>
            </a:r>
          </a:p>
          <a:p>
            <a:r>
              <a:rPr lang="es-ES" dirty="0"/>
              <a:t>Disparo: </a:t>
            </a:r>
            <a:r>
              <a:rPr lang="es-ES" dirty="0" err="1"/>
              <a:t>click</a:t>
            </a:r>
            <a:r>
              <a:rPr lang="es-ES" dirty="0"/>
              <a:t> derecho</a:t>
            </a:r>
          </a:p>
          <a:p>
            <a:endParaRPr lang="en-US" dirty="0"/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6B33B5A9-9C67-4520-8148-35338D1189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9152" y="2482786"/>
            <a:ext cx="2162775" cy="1892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9984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177A1-2FC3-41FD-AEF8-DEC1C7A40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Poderes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1C35E-0866-42D9-9637-39BE34F674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s-ES" b="1" dirty="0"/>
              <a:t>Contra el enemigo</a:t>
            </a:r>
          </a:p>
          <a:p>
            <a:r>
              <a:rPr lang="es-ES" dirty="0"/>
              <a:t>Disparo: Todos tienen el este poder el cual inflige 20 puntos de daño.</a:t>
            </a:r>
          </a:p>
          <a:p>
            <a:r>
              <a:rPr lang="es-ES" dirty="0"/>
              <a:t>Iman: Cuando un cazador utiliza este poder lanza un gancho que atrapa a otro jugador y lo atrae a su posición e inflige 40 puntos de daño.</a:t>
            </a:r>
          </a:p>
          <a:p>
            <a:r>
              <a:rPr lang="es-ES" dirty="0"/>
              <a:t>Destrucción: Este poder derriba una plataforma seleccionada.</a:t>
            </a:r>
          </a:p>
          <a:p>
            <a:r>
              <a:rPr lang="es-ES" dirty="0"/>
              <a:t>Congelar: Este poder congela a un jugador por 2 segundos e inflige 30 puntos de daño.</a:t>
            </a:r>
          </a:p>
          <a:p>
            <a:r>
              <a:rPr lang="es-ES" dirty="0"/>
              <a:t>Invertir: Este poder invierte los controles de movimiento del jugador por 3 segundos.</a:t>
            </a:r>
          </a:p>
          <a:p>
            <a:r>
              <a:rPr lang="es-ES" dirty="0"/>
              <a:t>Empujar: Este poder empuja al jugador/es que estén en el área de efecto.</a:t>
            </a:r>
          </a:p>
          <a:p>
            <a:r>
              <a:rPr lang="es-ES" dirty="0" err="1"/>
              <a:t>Headshot</a:t>
            </a:r>
            <a:r>
              <a:rPr lang="es-ES" dirty="0"/>
              <a:t>: Este poder mata de un tiro al enemigo.</a:t>
            </a:r>
          </a:p>
          <a:p>
            <a:pPr marL="0" indent="0">
              <a:buNone/>
            </a:pPr>
            <a:r>
              <a:rPr lang="es-ES" b="1" dirty="0"/>
              <a:t>Beneficio</a:t>
            </a:r>
          </a:p>
          <a:p>
            <a:r>
              <a:rPr lang="es-ES" dirty="0"/>
              <a:t>Estos poderes se encuentran en forma de frasco en el mapa dando los siguientes beneficios:</a:t>
            </a:r>
          </a:p>
          <a:p>
            <a:r>
              <a:rPr lang="es-ES" dirty="0"/>
              <a:t>Cura: Cura al personaje 20 puntos de vida.</a:t>
            </a:r>
          </a:p>
          <a:p>
            <a:r>
              <a:rPr lang="es-ES" dirty="0"/>
              <a:t>Velocidad: Este poder aumenta la velocidad del jugador en un 50%.</a:t>
            </a:r>
          </a:p>
          <a:p>
            <a:r>
              <a:rPr lang="es-ES" dirty="0" err="1"/>
              <a:t>SuperSalto</a:t>
            </a:r>
            <a:r>
              <a:rPr lang="es-ES" dirty="0"/>
              <a:t>: Este poder duplica la capacidad de salto del jugador.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0999BF-BC4A-459E-8230-79C21E9522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7257" y="564568"/>
            <a:ext cx="3101985" cy="1515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7986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29147-814D-4DA6-B693-59D7982A5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Historias</a:t>
            </a:r>
            <a:r>
              <a:rPr lang="en-US" dirty="0"/>
              <a:t> de </a:t>
            </a:r>
            <a:r>
              <a:rPr lang="en-US" dirty="0" err="1"/>
              <a:t>Usuario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E368D75-2248-4436-AB7B-F726C3CE1C64}"/>
              </a:ext>
            </a:extLst>
          </p:cNvPr>
          <p:cNvSpPr txBox="1">
            <a:spLocks/>
          </p:cNvSpPr>
          <p:nvPr/>
        </p:nvSpPr>
        <p:spPr>
          <a:xfrm>
            <a:off x="1451578" y="2777330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Github</a:t>
            </a:r>
            <a:endParaRPr lang="en-US" dirty="0"/>
          </a:p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9AB1033-2F49-4ABA-A92D-94C7B1A19642}"/>
              </a:ext>
            </a:extLst>
          </p:cNvPr>
          <p:cNvSpPr txBox="1">
            <a:spLocks/>
          </p:cNvSpPr>
          <p:nvPr/>
        </p:nvSpPr>
        <p:spPr>
          <a:xfrm>
            <a:off x="1603979" y="21681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hlinkClick r:id="rId2"/>
              </a:rPr>
              <a:t>https://tree.taiga.io/project/dcifuentesr-capture-the-flag-arsw-2019-2/backlog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1ECE199-A6AA-45DA-A188-AD6C9192F7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3375" y="3389313"/>
            <a:ext cx="9604375" cy="1157287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https://github.com/diego2097/CaptureTheFlag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134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9B3FB-ADFA-4D5C-9290-ECAB32EF8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Descripción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4131A-2515-4D04-A88B-408C8C4CB3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Juego multijugador web, de </a:t>
            </a:r>
            <a:r>
              <a:rPr lang="es-ES" dirty="0" err="1"/>
              <a:t>plataformas,donde</a:t>
            </a:r>
            <a:r>
              <a:rPr lang="es-ES" dirty="0"/>
              <a:t> cada jugador debe competir por capturar la bandera del mapa. El jugador contar con un poder horizontal de disparo, el cual realiza un daño entre 10 y 30 puntos, para así mejorar sus probabilidades de conseguir la bandera, cada jugador </a:t>
            </a:r>
            <a:r>
              <a:rPr lang="es-ES" dirty="0" err="1"/>
              <a:t>tendra</a:t>
            </a:r>
            <a:r>
              <a:rPr lang="es-ES" dirty="0"/>
              <a:t> 100 puntos de vida donde al morir reaparecerán inmediatamente, </a:t>
            </a:r>
            <a:r>
              <a:rPr lang="es-ES" dirty="0" err="1"/>
              <a:t>tambien</a:t>
            </a:r>
            <a:r>
              <a:rPr lang="es-ES" dirty="0"/>
              <a:t> </a:t>
            </a:r>
            <a:r>
              <a:rPr lang="es-ES" dirty="0" err="1"/>
              <a:t>tendra</a:t>
            </a:r>
            <a:r>
              <a:rPr lang="es-ES" dirty="0"/>
              <a:t> un contador de puntos que ira aumentando dependiendo de cuanto tiempo dure con la bandera, cada partida contara con </a:t>
            </a:r>
            <a:r>
              <a:rPr lang="es-ES" dirty="0" err="1"/>
              <a:t>maximo</a:t>
            </a:r>
            <a:r>
              <a:rPr lang="es-ES" dirty="0"/>
              <a:t> 5 jugadores y </a:t>
            </a:r>
            <a:r>
              <a:rPr lang="es-ES" dirty="0" err="1"/>
              <a:t>minimo</a:t>
            </a:r>
            <a:r>
              <a:rPr lang="es-ES" dirty="0"/>
              <a:t> 2. Este juego se desarrollara en java para el </a:t>
            </a:r>
            <a:r>
              <a:rPr lang="es-ES" dirty="0" err="1"/>
              <a:t>backend</a:t>
            </a:r>
            <a:r>
              <a:rPr lang="es-ES" dirty="0"/>
              <a:t>, html5 y </a:t>
            </a:r>
            <a:r>
              <a:rPr lang="es-ES" dirty="0" err="1"/>
              <a:t>javascript</a:t>
            </a:r>
            <a:r>
              <a:rPr lang="es-ES" dirty="0"/>
              <a:t> para el </a:t>
            </a:r>
            <a:r>
              <a:rPr lang="es-ES" dirty="0" err="1"/>
              <a:t>frontend</a:t>
            </a:r>
            <a:r>
              <a:rPr lang="es-ES" dirty="0"/>
              <a:t> y </a:t>
            </a:r>
            <a:r>
              <a:rPr lang="es-ES" dirty="0" err="1"/>
              <a:t>gradle</a:t>
            </a:r>
            <a:r>
              <a:rPr lang="es-ES" dirty="0"/>
              <a:t> para gestionar el proyecto.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073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8F35B-F62F-4978-931D-9E863E515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Casos</a:t>
            </a:r>
            <a:r>
              <a:rPr lang="en-US" dirty="0"/>
              <a:t> de </a:t>
            </a:r>
            <a:r>
              <a:rPr lang="en-US" dirty="0" err="1"/>
              <a:t>uso</a:t>
            </a:r>
            <a:r>
              <a:rPr lang="en-US" dirty="0"/>
              <a:t> </a:t>
            </a:r>
          </a:p>
        </p:txBody>
      </p:sp>
      <p:pic>
        <p:nvPicPr>
          <p:cNvPr id="4098" name="Picture 2" descr="alt text">
            <a:extLst>
              <a:ext uri="{FF2B5EF4-FFF2-40B4-BE49-F238E27FC236}">
                <a16:creationId xmlns:a16="http://schemas.microsoft.com/office/drawing/2014/main" id="{F57320A0-1392-4554-BC5F-1F772625024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9034" y="1962785"/>
            <a:ext cx="4618166" cy="3621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9321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3BCC1-D2AC-4853-8496-B5A078E39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Diagrama</a:t>
            </a:r>
            <a:r>
              <a:rPr lang="en-US" dirty="0"/>
              <a:t> de </a:t>
            </a:r>
            <a:r>
              <a:rPr lang="en-US" dirty="0" err="1"/>
              <a:t>componentes</a:t>
            </a:r>
            <a:endParaRPr lang="en-US" dirty="0"/>
          </a:p>
        </p:txBody>
      </p:sp>
      <p:pic>
        <p:nvPicPr>
          <p:cNvPr id="2050" name="Picture 2" descr="alt text">
            <a:extLst>
              <a:ext uri="{FF2B5EF4-FFF2-40B4-BE49-F238E27FC236}">
                <a16:creationId xmlns:a16="http://schemas.microsoft.com/office/drawing/2014/main" id="{B76F7AB3-2DB2-4ACC-B967-F0203FE4AF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5042" y="1945917"/>
            <a:ext cx="6561798" cy="3540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3810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06B5C-3C13-4EC9-99F1-03CA1D3B6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Diagrama</a:t>
            </a:r>
            <a:r>
              <a:rPr lang="en-US" dirty="0"/>
              <a:t> de </a:t>
            </a:r>
            <a:r>
              <a:rPr lang="en-US" dirty="0" err="1"/>
              <a:t>clases</a:t>
            </a:r>
            <a:r>
              <a:rPr lang="en-US" dirty="0"/>
              <a:t> </a:t>
            </a:r>
          </a:p>
        </p:txBody>
      </p:sp>
      <p:pic>
        <p:nvPicPr>
          <p:cNvPr id="1026" name="Picture 2" descr="alt text">
            <a:extLst>
              <a:ext uri="{FF2B5EF4-FFF2-40B4-BE49-F238E27FC236}">
                <a16:creationId xmlns:a16="http://schemas.microsoft.com/office/drawing/2014/main" id="{255EDD69-153E-4AE0-9EAD-7EF2E64AD8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0260" y="1985252"/>
            <a:ext cx="7766038" cy="3638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5344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7DF56-1C8D-4B2C-A065-7D8044751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Diagrama</a:t>
            </a:r>
            <a:r>
              <a:rPr lang="en-US" dirty="0"/>
              <a:t> de </a:t>
            </a:r>
            <a:r>
              <a:rPr lang="en-US" dirty="0" err="1"/>
              <a:t>entidad</a:t>
            </a:r>
            <a:r>
              <a:rPr lang="en-US" dirty="0"/>
              <a:t> </a:t>
            </a:r>
            <a:r>
              <a:rPr lang="en-US" dirty="0" err="1"/>
              <a:t>relacion</a:t>
            </a:r>
            <a:endParaRPr lang="en-US" dirty="0"/>
          </a:p>
        </p:txBody>
      </p:sp>
      <p:pic>
        <p:nvPicPr>
          <p:cNvPr id="2050" name="Picture 2" descr="alt text">
            <a:extLst>
              <a:ext uri="{FF2B5EF4-FFF2-40B4-BE49-F238E27FC236}">
                <a16:creationId xmlns:a16="http://schemas.microsoft.com/office/drawing/2014/main" id="{43C90840-9B78-4379-9182-59081B24841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0786" y="2013869"/>
            <a:ext cx="3348248" cy="3493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1168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292E7-D137-4C46-A509-476BAB913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Diagrama</a:t>
            </a:r>
            <a:r>
              <a:rPr lang="en-US" dirty="0"/>
              <a:t> de </a:t>
            </a:r>
            <a:r>
              <a:rPr lang="en-US" dirty="0" err="1"/>
              <a:t>despliegue</a:t>
            </a:r>
            <a:endParaRPr lang="en-US" dirty="0"/>
          </a:p>
        </p:txBody>
      </p:sp>
      <p:pic>
        <p:nvPicPr>
          <p:cNvPr id="3074" name="Picture 2" descr="alt text">
            <a:extLst>
              <a:ext uri="{FF2B5EF4-FFF2-40B4-BE49-F238E27FC236}">
                <a16:creationId xmlns:a16="http://schemas.microsoft.com/office/drawing/2014/main" id="{5EF695D8-AD42-4357-8CBB-D54863DE727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9790" y="2099786"/>
            <a:ext cx="7591425" cy="3343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22024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C339A-2240-496E-ACCF-3F54DC04E0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Atributos</a:t>
            </a:r>
            <a:r>
              <a:rPr lang="en-US" dirty="0"/>
              <a:t> no </a:t>
            </a:r>
            <a:r>
              <a:rPr lang="en-US" dirty="0" err="1"/>
              <a:t>funcionales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737434-96E5-4155-8972-A4B68AE774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3315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BDA85-2AFC-4CD6-AF7C-F05C78469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966497"/>
            <a:ext cx="9603275" cy="1049235"/>
          </a:xfrm>
        </p:spPr>
        <p:txBody>
          <a:bodyPr/>
          <a:lstStyle/>
          <a:p>
            <a:r>
              <a:rPr lang="en-US" dirty="0"/>
              <a:t>Performance – </a:t>
            </a:r>
            <a:r>
              <a:rPr lang="en-US" dirty="0" err="1"/>
              <a:t>latencia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CD1077-6C57-42F7-B532-0AE36D6B91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03684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146</TotalTime>
  <Words>366</Words>
  <Application>Microsoft Office PowerPoint</Application>
  <PresentationFormat>Widescreen</PresentationFormat>
  <Paragraphs>39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Gill Sans MT</vt:lpstr>
      <vt:lpstr>Gallery</vt:lpstr>
      <vt:lpstr>Capture the flag</vt:lpstr>
      <vt:lpstr>Descripción</vt:lpstr>
      <vt:lpstr>Casos de uso </vt:lpstr>
      <vt:lpstr>Diagrama de componentes</vt:lpstr>
      <vt:lpstr>Diagrama de clases </vt:lpstr>
      <vt:lpstr>Diagrama de entidad relacion</vt:lpstr>
      <vt:lpstr>Diagrama de despliegue</vt:lpstr>
      <vt:lpstr>Atributos no funcionales</vt:lpstr>
      <vt:lpstr>Performance – latencia</vt:lpstr>
      <vt:lpstr>PowerPoint Presentation</vt:lpstr>
      <vt:lpstr>PowerPoint Presentation</vt:lpstr>
      <vt:lpstr>PowerPoint Presentation</vt:lpstr>
      <vt:lpstr>PowerPoint Presentation</vt:lpstr>
      <vt:lpstr>Controles</vt:lpstr>
      <vt:lpstr>Poderes</vt:lpstr>
      <vt:lpstr>Historias de Usuario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Capture the flag</dc:title>
  <dc:creator>2133561@labinfo.is.escuelaing.edu.co</dc:creator>
  <cp:lastModifiedBy>2133561@labinfo.is.escuelaing.edu.co</cp:lastModifiedBy>
  <cp:revision>10</cp:revision>
  <dcterms:created xsi:type="dcterms:W3CDTF">2019-09-09T20:20:23Z</dcterms:created>
  <dcterms:modified xsi:type="dcterms:W3CDTF">2019-12-09T19:12:08Z</dcterms:modified>
</cp:coreProperties>
</file>