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56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37233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82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8484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E84918-8141-40FB-A98F-6F9361A5FE0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B17372-57F1-439F-AF1C-FCC93439E8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707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F2B4-DBCA-4228-94F7-DCCC1DCB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Capture the flag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8D44-82B8-4C90-AF02-BEDC886E4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Diego </a:t>
            </a:r>
            <a:r>
              <a:rPr lang="en-US" dirty="0" err="1"/>
              <a:t>Corredor</a:t>
            </a:r>
            <a:endParaRPr lang="en-US" dirty="0"/>
          </a:p>
          <a:p>
            <a:r>
              <a:rPr lang="en-US" dirty="0"/>
              <a:t>Daniel Cifuentes</a:t>
            </a:r>
          </a:p>
          <a:p>
            <a:r>
              <a:rPr lang="en-US" dirty="0"/>
              <a:t>Cristian Lopez</a:t>
            </a:r>
          </a:p>
        </p:txBody>
      </p:sp>
    </p:spTree>
    <p:extLst>
      <p:ext uri="{BB962C8B-B14F-4D97-AF65-F5344CB8AC3E}">
        <p14:creationId xmlns:p14="http://schemas.microsoft.com/office/powerpoint/2010/main" val="86348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B3FB-ADFA-4D5C-9290-ECAB32E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131A-2515-4D04-A88B-408C8C4C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Juego multijugador web, de </a:t>
            </a:r>
            <a:r>
              <a:rPr lang="es-ES" dirty="0" err="1"/>
              <a:t>plataformas,donde</a:t>
            </a:r>
            <a:r>
              <a:rPr lang="es-ES" dirty="0"/>
              <a:t> cada jugador debe competir por capturar la bandera del mapa. El jugador contar con un poder horizontal de disparo, el cual realiza un daño entre 10 y 30 puntos, para así mejorar sus probabilidades de conseguir la bandera, cada jugador </a:t>
            </a:r>
            <a:r>
              <a:rPr lang="es-ES" dirty="0" err="1"/>
              <a:t>tendra</a:t>
            </a:r>
            <a:r>
              <a:rPr lang="es-ES" dirty="0"/>
              <a:t> 100 puntos de vida donde al morir reaparecerán inmediatamente, </a:t>
            </a:r>
            <a:r>
              <a:rPr lang="es-ES" dirty="0" err="1"/>
              <a:t>tambien</a:t>
            </a:r>
            <a:r>
              <a:rPr lang="es-ES" dirty="0"/>
              <a:t> </a:t>
            </a:r>
            <a:r>
              <a:rPr lang="es-ES" dirty="0" err="1"/>
              <a:t>tendra</a:t>
            </a:r>
            <a:r>
              <a:rPr lang="es-ES" dirty="0"/>
              <a:t> un contador de puntos que ira aumentando dependiendo de cuanto tiempo dure con la bandera, cada partida contara con </a:t>
            </a:r>
            <a:r>
              <a:rPr lang="es-ES" dirty="0" err="1"/>
              <a:t>maximo</a:t>
            </a:r>
            <a:r>
              <a:rPr lang="es-ES" dirty="0"/>
              <a:t> 5 jugadores y </a:t>
            </a:r>
            <a:r>
              <a:rPr lang="es-ES" dirty="0" err="1"/>
              <a:t>minimo</a:t>
            </a:r>
            <a:r>
              <a:rPr lang="es-ES" dirty="0"/>
              <a:t> 2. Este juego se desarrollara en java para el </a:t>
            </a:r>
            <a:r>
              <a:rPr lang="es-ES" dirty="0" err="1"/>
              <a:t>backend</a:t>
            </a:r>
            <a:r>
              <a:rPr lang="es-ES" dirty="0"/>
              <a:t>, html5 y </a:t>
            </a:r>
            <a:r>
              <a:rPr lang="es-ES" dirty="0" err="1"/>
              <a:t>javascript</a:t>
            </a:r>
            <a:r>
              <a:rPr lang="es-ES" dirty="0"/>
              <a:t> para el </a:t>
            </a:r>
            <a:r>
              <a:rPr lang="es-ES" dirty="0" err="1"/>
              <a:t>frontend</a:t>
            </a:r>
            <a:r>
              <a:rPr lang="es-ES" dirty="0"/>
              <a:t> y </a:t>
            </a:r>
            <a:r>
              <a:rPr lang="es-ES" dirty="0" err="1"/>
              <a:t>gradle</a:t>
            </a:r>
            <a:r>
              <a:rPr lang="es-ES" dirty="0"/>
              <a:t> para gestionar el proyecto.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7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35B-F62F-4978-931D-9E863E51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</a:p>
        </p:txBody>
      </p:sp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F57320A0-1392-4554-BC5F-1F77262502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34" y="1962785"/>
            <a:ext cx="4618166" cy="36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2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BCC1-D2AC-4853-8496-B5A078E3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endParaRPr lang="en-US"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76F7AB3-2DB2-4ACC-B967-F0203FE4A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042" y="1945917"/>
            <a:ext cx="6561798" cy="354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81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6B5C-3C13-4EC9-99F1-03CA1D3B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255EDD69-153E-4AE0-9EAD-7EF2E64A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985252"/>
            <a:ext cx="7766038" cy="363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4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DF56-1C8D-4B2C-A065-7D804475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endParaRPr lang="en-US"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43C90840-9B78-4379-9182-59081B2484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786" y="2013869"/>
            <a:ext cx="3348248" cy="349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6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92E7-D137-4C46-A509-476BAB91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despliegue</a:t>
            </a:r>
            <a:endParaRPr lang="en-US" dirty="0"/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5EF695D8-AD42-4357-8CBB-D54863DE72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90" y="2099786"/>
            <a:ext cx="75914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0249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146</TotalTime>
  <Words>141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Capture the flag</vt:lpstr>
      <vt:lpstr>Descripción</vt:lpstr>
      <vt:lpstr>Casos de uso </vt:lpstr>
      <vt:lpstr>Diagrama de componentes</vt:lpstr>
      <vt:lpstr>Diagrama de clases </vt:lpstr>
      <vt:lpstr>Diagrama de entidad relacion</vt:lpstr>
      <vt:lpstr>Diagrama de despliegue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</dc:title>
  <dc:creator>2133561@labinfo.is.escuelaing.edu.co</dc:creator>
  <cp:lastModifiedBy>2125509@labinfo.is.escuelaing.edu.co</cp:lastModifiedBy>
  <cp:revision>12</cp:revision>
  <dcterms:created xsi:type="dcterms:W3CDTF">2019-09-09T20:20:23Z</dcterms:created>
  <dcterms:modified xsi:type="dcterms:W3CDTF">2019-12-09T19:19:16Z</dcterms:modified>
</cp:coreProperties>
</file>