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3.png" ContentType="image/png"/>
  <Override PartName="/ppt/media/image2.png" ContentType="image/png"/>
  <Override PartName="/ppt/media/image1.png" ContentType="image/png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320000"/>
            <a:ext cx="503280" cy="107928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288000"/>
            <a:ext cx="503280" cy="107928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792000" y="4104000"/>
            <a:ext cx="8567280" cy="14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r>
              <a:rPr b="1" lang="en-US" sz="4800" spc="-1" strike="noStrike">
                <a:solidFill>
                  <a:srgbClr val="333333"/>
                </a:solidFill>
                <a:latin typeface="Open Sans"/>
                <a:ea typeface="DejaVu Sans"/>
              </a:rPr>
              <a:t>Igor Diakov</a:t>
            </a:r>
            <a:endParaRPr b="0" lang="en-US" sz="4800" spc="-1" strike="noStrike">
              <a:latin typeface="Arial"/>
            </a:endParaRPr>
          </a:p>
          <a:p>
            <a:endParaRPr b="0" lang="en-US" sz="48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792000" y="5904000"/>
            <a:ext cx="8567280" cy="98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Experience History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720000" y="169920"/>
            <a:ext cx="8854920" cy="152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Open Sans"/>
                <a:ea typeface="DejaVu Sans"/>
              </a:rPr>
              <a:t>2009: Independent Software Engineer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720000" y="2160000"/>
            <a:ext cx="8639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  <a:ea typeface="DejaVu Sans"/>
              </a:rPr>
              <a:t>Studied Cloud technologies: Azure, AWS, Google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  <a:ea typeface="DejaVu Sans"/>
              </a:rPr>
              <a:t>Studied programming of cell-phones. Created 13 iPhone apps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720000" y="169920"/>
            <a:ext cx="8854920" cy="152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Open Sans"/>
                <a:ea typeface="DejaVu Sans"/>
              </a:rPr>
              <a:t>2010-Now: Founded DComplex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720000" y="2160000"/>
            <a:ext cx="8639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  <a:ea typeface="DejaVu Sans"/>
              </a:rPr>
              <a:t>Designed and implemented high performance distributed cross platform (macOS, Windows, Linux, Android, iOS) video surveillance software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  <a:ea typeface="DejaVu Sans"/>
              </a:rPr>
              <a:t>Worked with third parties and licensed it to them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720000" y="169920"/>
            <a:ext cx="8854920" cy="152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Open Sans"/>
                <a:ea typeface="DejaVu Sans"/>
              </a:rPr>
              <a:t>Learning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720000" y="2160000"/>
            <a:ext cx="8639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  <a:ea typeface="DejaVu Sans"/>
              </a:rPr>
              <a:t>Udacity: completed Self-Driving Car Nanodegree. Studied 12 AI, ML, DL and etc courses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  <a:ea typeface="DejaVu Sans"/>
              </a:rPr>
              <a:t>edx.org, Coursera, …: studied dozens of AI, Computer Vision, Robotics, and etc courses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720000" y="300960"/>
            <a:ext cx="88549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Architecture Example: DirectShow</a:t>
            </a:r>
            <a:br/>
            <a:r>
              <a:rPr b="0" lang="en-US" sz="1400" spc="-1" strike="noStrike">
                <a:latin typeface="Arial"/>
              </a:rPr>
              <a:t>Pictures from Microsoft blog and Amazon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2377440" y="3152880"/>
            <a:ext cx="5368320" cy="2516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720000" y="300960"/>
            <a:ext cx="88549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1798920" y="182880"/>
            <a:ext cx="6064560" cy="7131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720000" y="169920"/>
            <a:ext cx="8854920" cy="152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Open Sans"/>
                <a:ea typeface="DejaVu Sans"/>
              </a:rPr>
              <a:t>Education 1: 1989-1995 Master Degree in Math &amp; Mechanics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720000" y="2160000"/>
            <a:ext cx="8639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  <a:ea typeface="DejaVu Sans"/>
              </a:rPr>
              <a:t>Tomsk State University, Russia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  <a:ea typeface="DejaVu Sans"/>
              </a:rPr>
              <a:t>Linear Algebra, Geometry, etc → Neural Nets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  <a:ea typeface="DejaVu Sans"/>
              </a:rPr>
              <a:t>Functional Analysis → Fourier Transform, video compression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  <a:ea typeface="DejaVu Sans"/>
              </a:rPr>
              <a:t>Analysis of Variations → Think closed-form solution for optimal trajectory for Path Planning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  <a:ea typeface="DejaVu Sans"/>
              </a:rPr>
              <a:t>Robotics → Inverse Kinematics, Jacobians, …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  <a:ea typeface="DejaVu Sans"/>
              </a:rPr>
              <a:t>Probability, Mechanics, Physics, ...  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169920"/>
            <a:ext cx="8854920" cy="152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Open Sans"/>
                <a:ea typeface="DejaVu Sans"/>
              </a:rPr>
              <a:t>Education 2: 1995-1997 Unfinished PhD in Mechanics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720000" y="2160000"/>
            <a:ext cx="8639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  <a:ea typeface="DejaVu Sans"/>
              </a:rPr>
              <a:t>Programming models of forest fires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  <a:ea typeface="DejaVu Sans"/>
              </a:rPr>
              <a:t>Given current state of the fire, topography and weather: predict future fire boundary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  <a:ea typeface="DejaVu Sans"/>
              </a:rPr>
              <a:t>Short term (hours) and long term (days)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20000" y="169920"/>
            <a:ext cx="8854920" cy="152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Open Sans"/>
                <a:ea typeface="DejaVu Sans"/>
              </a:rPr>
              <a:t>Programming Experience</a:t>
            </a:r>
            <a:br/>
            <a:r>
              <a:rPr b="1" lang="en-US" sz="4400" spc="-1" strike="noStrike">
                <a:solidFill>
                  <a:srgbClr val="333333"/>
                </a:solidFill>
                <a:latin typeface="Open Sans"/>
                <a:ea typeface="DejaVu Sans"/>
              </a:rPr>
              <a:t>Before 1994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720000" y="2160000"/>
            <a:ext cx="8639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  <a:ea typeface="DejaVu Sans"/>
              </a:rPr>
              <a:t>Studied languages: Fortran, Basic, Pascal, C, C++, Assembler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  <a:ea typeface="DejaVu Sans"/>
              </a:rPr>
              <a:t>Studied Algorithms and software design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  <a:ea typeface="DejaVu Sans"/>
              </a:rPr>
              <a:t>Programmed in all above languages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  <a:ea typeface="DejaVu Sans"/>
              </a:rPr>
              <a:t>Participated in programming contests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  <a:ea typeface="DejaVu Sans"/>
              </a:rPr>
              <a:t>Several internship jobs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720000" y="169920"/>
            <a:ext cx="8854920" cy="152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Open Sans"/>
                <a:ea typeface="DejaVu Sans"/>
              </a:rPr>
              <a:t>1994-1997</a:t>
            </a:r>
            <a:br/>
            <a:r>
              <a:rPr b="1" lang="en-US" sz="4400" spc="-1" strike="noStrike">
                <a:solidFill>
                  <a:srgbClr val="333333"/>
                </a:solidFill>
                <a:latin typeface="Open Sans"/>
                <a:ea typeface="DejaVu Sans"/>
              </a:rPr>
              <a:t>Software Engineer at Elecard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720000" y="2160000"/>
            <a:ext cx="8639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  <a:ea typeface="DejaVu Sans"/>
              </a:rPr>
              <a:t>Created C++ video processing components for MS-DOS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  <a:ea typeface="DejaVu Sans"/>
              </a:rPr>
              <a:t>Using proprietary Elecard Video Capture boards: created simple 1-to-1 video conferencing software prototype for Windows 3.11 in C++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  <a:ea typeface="DejaVu Sans"/>
              </a:rPr>
              <a:t>Created a number of multi-threaded C++ video processing plug-ins for Windows 95 and NT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720000" y="300960"/>
            <a:ext cx="88549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Open Sans"/>
                <a:ea typeface="DejaVu Sans"/>
              </a:rPr>
              <a:t>1997: Moved to South Korea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720000" y="2160000"/>
            <a:ext cx="8639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822960" y="1371600"/>
            <a:ext cx="7716240" cy="5360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720000" y="169920"/>
            <a:ext cx="8854920" cy="152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Open Sans"/>
                <a:ea typeface="DejaVu Sans"/>
              </a:rPr>
              <a:t>1997-2000</a:t>
            </a:r>
            <a:br/>
            <a:r>
              <a:rPr b="1" lang="en-US" sz="4400" spc="-1" strike="noStrike">
                <a:solidFill>
                  <a:srgbClr val="333333"/>
                </a:solidFill>
                <a:latin typeface="Open Sans"/>
                <a:ea typeface="DejaVu Sans"/>
              </a:rPr>
              <a:t>Software Engineer at Darim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720000" y="2160000"/>
            <a:ext cx="8639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  <a:ea typeface="DejaVu Sans"/>
              </a:rPr>
              <a:t>Created Windows COM DLL plug-ins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  <a:ea typeface="DejaVu Sans"/>
              </a:rPr>
              <a:t>Studied Mac OS programming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  <a:ea typeface="DejaVu Sans"/>
              </a:rPr>
              <a:t>Created 1-to-1 Video Conferencing software for Windows using Darim proprietary MPEG video capture boards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  <a:ea typeface="DejaVu Sans"/>
              </a:rPr>
              <a:t>Created prototype multi-user distance learning software for Windows. Both realtime (multicast) and on-demand.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  <a:ea typeface="DejaVu Sans"/>
              </a:rPr>
              <a:t>Lead team of 4 software engineers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720000" y="169920"/>
            <a:ext cx="8854920" cy="152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Open Sans"/>
                <a:ea typeface="DejaVu Sans"/>
              </a:rPr>
              <a:t>2000: Moved to USA</a:t>
            </a:r>
            <a:r>
              <a:rPr b="0" lang="en-US" sz="1800" spc="-1" strike="noStrike">
                <a:solidFill>
                  <a:srgbClr val="333333"/>
                </a:solidFill>
                <a:latin typeface="Open Sans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720000" y="2160000"/>
            <a:ext cx="8639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720000" y="169920"/>
            <a:ext cx="8854920" cy="152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Open Sans"/>
                <a:ea typeface="DejaVu Sans"/>
              </a:rPr>
              <a:t>2000-2009: Software Engineer, Architect, Team Lead at Lenel</a:t>
            </a:r>
            <a:r>
              <a:rPr b="0" lang="en-US" sz="1800" spc="-1" strike="noStrike">
                <a:solidFill>
                  <a:srgbClr val="333333"/>
                </a:solidFill>
                <a:latin typeface="Open Sans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720000" y="2160000"/>
            <a:ext cx="8639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  <a:ea typeface="DejaVu Sans"/>
              </a:rPr>
              <a:t>Windows-based software design &amp; development. Mainly C++, some C#, JavaScript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  <a:ea typeface="DejaVu Sans"/>
              </a:rPr>
              <a:t>Integrated third-party hardware into the solution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  <a:ea typeface="DejaVu Sans"/>
              </a:rPr>
              <a:t>Designed and implemented software architecture that allowed to increase programmer’s productivity about 100 times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  <a:ea typeface="DejaVu Sans"/>
              </a:rPr>
              <a:t>Lead team of 7 software engineers through 4 ship cycles of the software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Open Sans"/>
                <a:ea typeface="DejaVu Sans"/>
              </a:rPr>
              <a:t>Defined product architecture; security, test-driven development guidelines, ...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1473</TotalTime>
  <Application>LibreOffice/5.4.2.2$MacOSX_X86_64 LibreOffice_project/22b09f6418e8c2d508a9eaf86b2399209b0990f4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2017-10-31T10:12:02Z</dcterms:created>
  <dc:creator/>
  <dc:description/>
  <dc:language>en-US</dc:language>
  <cp:lastModifiedBy/>
  <dcterms:modified xsi:type="dcterms:W3CDTF">2017-11-01T18:42:40Z</dcterms:modified>
  <cp:revision>21</cp:revision>
  <dc:subject/>
  <dc:title/>
</cp:coreProperties>
</file>