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jpeg" ContentType="image/jpeg"/>
  <Override PartName="/ppt/media/image1.png" ContentType="image/png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4104000"/>
            <a:ext cx="856692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Open Sans"/>
                <a:ea typeface="DejaVu Sans"/>
              </a:rPr>
              <a:t>Igor Diakov</a:t>
            </a:r>
            <a:endParaRPr b="0" lang="en-US" sz="4800" spc="-1" strike="noStrike">
              <a:latin typeface="Arial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Architect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920" cy="9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Experience History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2000-2009: Software Engineer, Architect, Team Lead at Lenel</a:t>
            </a:r>
            <a:r>
              <a:rPr b="0" lang="en-US" sz="1800" spc="-1" strike="noStrike">
                <a:solidFill>
                  <a:srgbClr val="333333"/>
                </a:solidFill>
                <a:latin typeface="Open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Windows-based software design &amp; development. Mainly C++, some C#, JavaScript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Integrated third-party hardware into the solution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Designed and implemented software architecture that allowed to increase programmer’s productivity about 100 times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Lead team of 7 software engineers through 4 ship cycles of the software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Defined product architecture; security, test-driven development guidelines, ...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2009: Independent Software Engineer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Cloud technologies: Azure, AWS, Google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programming of cell-phones. Created 13 iPhone apps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2010-Now: Founded DComplex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Designed and implemented high performance distributed cross platform (macOS, Windows, Linux, Android, iOS) video surveillance software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Worked with third parties and licensed it to them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Udacity: completed Self-Driving Car Nanodegree. Studied 12 AI, ML, DL and etc courses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edx.org, Coursera, …: studied dozens of AI, Computer Vision, Robotics, and etc courses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 Example: DirectShow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Pictures from Microsoft blog and Amazon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377440" y="3152880"/>
            <a:ext cx="5367960" cy="25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798920" y="182880"/>
            <a:ext cx="6064200" cy="713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Education 1: 1989-1995 Master Degree in Math &amp; Mechanics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Tomsk State University, Russia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Linear Algebra, Geometry, etc → Neural Nets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Functional Analysis → Fourier Transform, video compression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Analysis of Variations → Think closed-form solution for optimal trajectory for Path Planning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Robotics → Inverse Kinematics, Jacobians, …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Probability, Mechanics, Physics, ... 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Education 2: 1995-1997 Unfinished PhD in Mechanics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Programming models of forest fires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Given current state of the fire, topography and weather: predict future fire boundary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Short term (hours) and long term (days)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Programming Experience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Before 1994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languages: Fortran, Basic, Pascal, C, C++, Assembler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Algorithms and software design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Programmed in all above languages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Participated in programming contests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Several internship jobs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1994-1997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Software Engineer at Elecard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C++ video processing components for MS-DOS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Using proprietary Elecard Video Capture boards: created simple 1-to-1 video conferencing software for Windows 3.11 in C++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a number of multi-threaded C++ video processing plug-ins for Windows 95 and NT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1997: Moved to South Korea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22960" y="1371600"/>
            <a:ext cx="7715880" cy="536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1997-2000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Software Engineer at Darim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Windows COM DLL plug-ins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Mac OS programming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1-to-1 Video Conferencing software for Windows using Darim proprietary MPEG video capture boards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multi-user distance learning software for Windows. Both realtime (multicast) and on-demand.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Lead team of 4 software engineers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Continued studying C++</a:t>
            </a:r>
            <a:r>
              <a:rPr b="0" lang="en-US" sz="1800" spc="-1" strike="noStrike">
                <a:solidFill>
                  <a:srgbClr val="333333"/>
                </a:solidFill>
                <a:latin typeface="Open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351080" y="1463040"/>
            <a:ext cx="7518600" cy="563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2000: Moved to USA</a:t>
            </a:r>
            <a:r>
              <a:rPr b="0" lang="en-US" sz="1800" spc="-1" strike="noStrike">
                <a:solidFill>
                  <a:srgbClr val="333333"/>
                </a:solidFill>
                <a:latin typeface="Open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Application>LibreOffice/5.4.2.2$MacOSX_X86_64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2017-10-31T10:12:02Z</dcterms:created>
  <dc:creator/>
  <dc:description/>
  <dc:language>en-US</dc:language>
  <cp:lastModifiedBy/>
  <dcterms:modified xsi:type="dcterms:W3CDTF">2017-11-03T09:01:17Z</dcterms:modified>
  <cp:revision>25</cp:revision>
  <dc:subject/>
  <dc:title/>
</cp:coreProperties>
</file>