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3494"/>
  </p:normalViewPr>
  <p:slideViewPr>
    <p:cSldViewPr snapToGrid="0" snapToObjects="1">
      <p:cViewPr varScale="1">
        <p:scale>
          <a:sx n="54" d="100"/>
          <a:sy n="54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83A21-6044-714E-AA89-7E892BEA5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39BF6-BD4F-F64E-94F8-B8E8CA0D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32C3AC-4DE2-264E-8473-2AD5F86B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781D0-5D39-264E-97A0-E34655F5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0A93A-5440-3D49-B585-E9814977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41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A1DA8-3A84-3649-A54D-EED6F9E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9309A0-30F5-DF43-B71C-965B7EC6F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869F1-4177-AF43-A074-24167946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3F3E7-D5A2-7C4A-9EB2-CA289DC6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92453-E8C3-E640-BB15-60611DDC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7CBC55-2F95-764F-AD6D-D0C11A7AB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C0DE90-1207-AA41-A8CA-40F5C62CC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872D7-C1C7-6049-AD67-F33ADCDC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0EDED-1B39-364A-876D-9F6B4BA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C888C-EEF9-9248-97D9-E9956362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4B0C-263F-3349-ACD6-C880796E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E61D6-4D56-364B-8CC3-64164103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3C6D2-37A7-0A4F-A881-F2B3A978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62DAF-9CF2-614E-9524-E41E9695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E7D77-98FA-C74D-9FDA-E162FD63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82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03262-A516-ED40-BDA1-BDEC0AB9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E6C2E-2B8D-1445-B06D-D1ABD26B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7F031-4A0F-5348-A8DA-4669BE61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064B8-8DE9-4441-BB8A-700D30F7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ACC3E-AA58-8848-8B73-F1D4E7A1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45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B85EC-B8BA-8749-B0D2-28D4C19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C1ECA-C1FA-BF4A-8681-CF5708ADF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1D5AD9-0620-974D-B550-FE66F939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F4703-8E0B-784A-AFEE-EE15A44E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490CC-52DD-E341-BC49-B61D89E5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A65C3-BE23-514F-8C23-A02EE65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8B250-F356-C045-B86B-83A3106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F1FBAC-E5E1-2C4A-BCC1-7C7237EF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C74282-CE3C-B042-B79E-26049DFFE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16152-C022-524B-AA6A-7839F0A85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7E4EFB-BB96-5940-9F0D-264297B02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C62897-B869-E149-BE81-A2F94832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5CF280-C179-FB41-980F-21321138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6830B8-7350-D149-908E-29A65E22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3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748EC-14E7-FC4F-BB02-46740BD3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FB6DAE-5F56-3943-9203-A9674CF1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C6A242-5E3A-6F45-B8DD-C0A14E79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145254-455D-FF4B-A282-8E0217BC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04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1C32E0-E8D5-A247-A4C0-ECB734C2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D1AE6C-F205-1247-BA5F-8A3F90D4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472D85-A904-4E46-B238-65F3E658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2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82155-C2D0-2641-A57B-FCEC509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0DCF2-D2C7-2A4D-A886-2FDD8E41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DBADEB-9B5F-954D-ADF6-DFC7C7B4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8646F-6DA6-FA47-A063-2262AFDD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09560B-1735-E440-AEC0-7FEB9817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C9EA76-E4BE-3D4F-8CF8-B858146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96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9762-C7EC-274D-9601-B856CF2D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039C9-A169-5E43-B873-C18D917FE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5AC275-B1CE-B142-9ED4-EF31832D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0BB61-53F7-0249-9959-400E93DA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4AB8A6-EC3F-A548-986C-94AB6249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2E9DD0-138C-624A-BA0F-B611CDAF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0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8AB193-F7D7-524B-BABC-899FC768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5377D-F0C0-3142-B426-636B4AF2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924B32-AD26-E04B-BFDA-7E7588618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9479-EED4-094A-9035-3CB15F8F2422}" type="datetimeFigureOut">
              <a:rPr lang="es-CO" smtClean="0"/>
              <a:t>24/02/21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8CBE2-2364-604F-8507-0E6F8F74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1E069-1733-4A40-B85C-0547C104D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5207-61D0-4E4A-BFD4-C8B9D7B35B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58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2876E-0038-AF48-A9F1-EEEAA525C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IONIC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BC541-C602-7942-A497-D6CD9285C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44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EE8A-7D55-A849-BE0B-23260EFB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Creacion de proyecto ionic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9409F-AF5D-9544-834D-61DF09F8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Parado en la ruta en donde se va a crear el componente digitamos en una nueva terminal</a:t>
            </a:r>
          </a:p>
          <a:p>
            <a:r>
              <a:rPr lang="es-CO" dirty="0"/>
              <a:t>“ionic start Components blanck”</a:t>
            </a:r>
          </a:p>
          <a:p>
            <a:r>
              <a:rPr lang="es-CO" dirty="0"/>
              <a:t>Creamos pagina vacia con el comando “ionic g page pages/inicio ”</a:t>
            </a:r>
          </a:p>
          <a:p>
            <a:r>
              <a:rPr lang="es-CO" dirty="0"/>
              <a:t>Para crear la navegaciòn de adelante y tras en las paginas es accediento en el tag &lt;ion-toolbar&gt;</a:t>
            </a:r>
          </a:p>
          <a:p>
            <a:r>
              <a:rPr lang="es-CO" dirty="0"/>
              <a:t>Se colocan las propiede</a:t>
            </a:r>
          </a:p>
        </p:txBody>
      </p:sp>
    </p:spTree>
    <p:extLst>
      <p:ext uri="{BB962C8B-B14F-4D97-AF65-F5344CB8AC3E}">
        <p14:creationId xmlns:p14="http://schemas.microsoft.com/office/powerpoint/2010/main" val="428523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562BD-7697-0D4C-B63F-BC5089540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4AFB2B-8E21-E24B-9DD5-0A4ABE02E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8FC207E-C181-F440-94B6-E0CBB973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09" y="-41268"/>
            <a:ext cx="8041582" cy="69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68CF-B3C6-5949-A31D-415DE47E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Modulo de componente Header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90718-FE09-9748-95B0-3ED3850CB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crear componente de modulo, q sea un componente padre que se pueda utilizar en todos los header de las pantallas</a:t>
            </a:r>
            <a:br>
              <a:rPr lang="es-CO" dirty="0"/>
            </a:br>
            <a:r>
              <a:rPr lang="es-CO" dirty="0"/>
              <a:t>“ionic g module components”</a:t>
            </a:r>
          </a:p>
          <a:p>
            <a:r>
              <a:rPr lang="es-CO" dirty="0"/>
              <a:t>Crear componente Header para que almacene el contenido del header con “ionic g component  components/header ”</a:t>
            </a:r>
          </a:p>
          <a:p>
            <a:r>
              <a:rPr lang="es-CO" dirty="0"/>
              <a:t>Para que estos sean visibles en los componentes en la app se deben de declarar e importar en el component.Moduls.ts, asi</a:t>
            </a:r>
          </a:p>
        </p:txBody>
      </p:sp>
    </p:spTree>
    <p:extLst>
      <p:ext uri="{BB962C8B-B14F-4D97-AF65-F5344CB8AC3E}">
        <p14:creationId xmlns:p14="http://schemas.microsoft.com/office/powerpoint/2010/main" val="348917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484F3-A1B1-ED43-8990-74B70C3D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F28B2672-44CB-CF4E-BB4A-45E9F10B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94" y="365124"/>
            <a:ext cx="8678574" cy="6432191"/>
          </a:xfrm>
        </p:spPr>
      </p:pic>
    </p:spTree>
    <p:extLst>
      <p:ext uri="{BB962C8B-B14F-4D97-AF65-F5344CB8AC3E}">
        <p14:creationId xmlns:p14="http://schemas.microsoft.com/office/powerpoint/2010/main" val="16817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E4EB1-3467-A94F-89B3-3B32C176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1" y="28241"/>
            <a:ext cx="11578390" cy="1343359"/>
          </a:xfrm>
        </p:spPr>
        <p:txBody>
          <a:bodyPr/>
          <a:lstStyle/>
          <a:p>
            <a:r>
              <a:rPr lang="es-CO" dirty="0"/>
              <a:t>Impementaciòn del header en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BF735-10D1-1546-85E3-CFCE1E859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1" y="1253330"/>
            <a:ext cx="11718758" cy="5267785"/>
          </a:xfrm>
        </p:spPr>
        <p:txBody>
          <a:bodyPr/>
          <a:lstStyle/>
          <a:p>
            <a:r>
              <a:rPr lang="es-CO" dirty="0"/>
              <a:t>Se requiere exponer los componentes en los modulos en donde se vallan a implementar, ejemplo: “action-sheet.module” se debe de importar el Componente Modulo del header “ComponentsModule”, en la seccion de import 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C51E8ED-4B1E-3A48-A5F8-2FAB8407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28" y="2460449"/>
            <a:ext cx="4280472" cy="43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D1FEB-AB33-234B-9DB2-DE862618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Import de donde se va tomar el objeto, para esto se adiciona “components.module”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6085F839-1D34-0C40-8315-7A492CB8A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661" y="1690688"/>
            <a:ext cx="4358530" cy="4351338"/>
          </a:xfrm>
        </p:spPr>
      </p:pic>
    </p:spTree>
    <p:extLst>
      <p:ext uri="{BB962C8B-B14F-4D97-AF65-F5344CB8AC3E}">
        <p14:creationId xmlns:p14="http://schemas.microsoft.com/office/powerpoint/2010/main" val="36428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E91F-2FC0-1843-A2EC-E47E2C4D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11801"/>
          </a:xfrm>
        </p:spPr>
        <p:txBody>
          <a:bodyPr>
            <a:normAutofit fontScale="90000"/>
          </a:bodyPr>
          <a:lstStyle/>
          <a:p>
            <a:r>
              <a:rPr lang="es-CO" dirty="0"/>
              <a:t>Poner propiedad de titulo para componente principal en header, se crea propiedad @input en header.component, luego en el HTML del hijo donde se consume el componente, se le das el valor del titulo  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FF779E0B-8227-D24D-9B39-CF2F0DCC7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2505" y="2646947"/>
            <a:ext cx="5912092" cy="3582493"/>
          </a:xfrm>
        </p:spPr>
      </p:pic>
      <p:pic>
        <p:nvPicPr>
          <p:cNvPr id="7" name="Imagen 6" descr="Texto, Chat o mensaje de texto&#10;&#10;Descripción generada automáticamente">
            <a:extLst>
              <a:ext uri="{FF2B5EF4-FFF2-40B4-BE49-F238E27FC236}">
                <a16:creationId xmlns:a16="http://schemas.microsoft.com/office/drawing/2014/main" id="{24633C4D-9FB9-B44F-BB31-A12BBC4D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1880534"/>
            <a:ext cx="6368716" cy="46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15A2-4829-F243-A688-D7AB75B4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56180"/>
          </a:xfrm>
        </p:spPr>
        <p:txBody>
          <a:bodyPr>
            <a:normAutofit fontScale="90000"/>
          </a:bodyPr>
          <a:lstStyle/>
          <a:p>
            <a:r>
              <a:rPr lang="es-CO" dirty="0"/>
              <a:t>Para que funcione de manera independiente colocar estar propiedades en donde se crea la navegaciòn de los botones</a:t>
            </a:r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869327B-FE44-CA4C-903A-7D1B153A3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281" y="1825625"/>
            <a:ext cx="6879437" cy="4351338"/>
          </a:xfrm>
        </p:spPr>
      </p:pic>
    </p:spTree>
    <p:extLst>
      <p:ext uri="{BB962C8B-B14F-4D97-AF65-F5344CB8AC3E}">
        <p14:creationId xmlns:p14="http://schemas.microsoft.com/office/powerpoint/2010/main" val="3909766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263</Words>
  <Application>Microsoft Macintosh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IONIC </vt:lpstr>
      <vt:lpstr>Creacion de proyecto ionic</vt:lpstr>
      <vt:lpstr>Presentación de PowerPoint</vt:lpstr>
      <vt:lpstr>Modulo de componente Header</vt:lpstr>
      <vt:lpstr>Presentación de PowerPoint</vt:lpstr>
      <vt:lpstr>Impementaciòn del header en la app</vt:lpstr>
      <vt:lpstr>Import de donde se va tomar el objeto, para esto se adiciona “components.module”</vt:lpstr>
      <vt:lpstr>Poner propiedad de titulo para componente principal en header, se crea propiedad @input en header.component, luego en el HTML del hijo donde se consume el componente, se le das el valor del titulo  </vt:lpstr>
      <vt:lpstr>Para que funcione de manera independiente colocar estar propiedades en donde se crea la navegaciòn de los botones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</dc:title>
  <dc:creator>David Fernando Ciro Zapata</dc:creator>
  <cp:lastModifiedBy>David Fernando Ciro Zapata</cp:lastModifiedBy>
  <cp:revision>9</cp:revision>
  <dcterms:created xsi:type="dcterms:W3CDTF">2021-02-24T20:51:17Z</dcterms:created>
  <dcterms:modified xsi:type="dcterms:W3CDTF">2021-02-25T14:57:48Z</dcterms:modified>
</cp:coreProperties>
</file>