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5E76CF3D-A7E7-4FA9-9AD9-036AA7CC569E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457200" y="457200"/>
            <a:ext cx="9144000" cy="4983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2382840" y="15840"/>
            <a:ext cx="5389560" cy="5669640"/>
          </a:xfrm>
          <a:prstGeom prst="rect">
            <a:avLst/>
          </a:prstGeom>
          <a:ln>
            <a:noFill/>
          </a:ln>
        </p:spPr>
      </p:pic>
      <p:sp>
        <p:nvSpPr>
          <p:cNvPr id="53" name="TextShape 1"/>
          <p:cNvSpPr txBox="1"/>
          <p:nvPr/>
        </p:nvSpPr>
        <p:spPr>
          <a:xfrm>
            <a:off x="7223760" y="1397160"/>
            <a:ext cx="2900880" cy="26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000" spc="-1" strike="noStrike">
                <a:latin typeface="Arial"/>
              </a:rPr>
              <a:t>Velocity = 81.1362 - 1.1536(nm) + 0.0224(nm</a:t>
            </a:r>
            <a:r>
              <a:rPr b="0" lang="en-US" sz="1000" spc="-1" strike="noStrike" baseline="33000">
                <a:latin typeface="Arial"/>
              </a:rPr>
              <a:t>2</a:t>
            </a:r>
            <a:r>
              <a:rPr b="0" lang="en-US" sz="1000" spc="-1" strike="noStrike">
                <a:latin typeface="Arial"/>
              </a:rPr>
              <a:t>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7223760" y="3917520"/>
            <a:ext cx="2900880" cy="26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000" spc="-1" strike="noStrike">
                <a:latin typeface="Arial"/>
              </a:rPr>
              <a:t>Velocity = 98.6525 - 1.9389(nm) + 0.0302(nm</a:t>
            </a:r>
            <a:r>
              <a:rPr b="0" lang="en-US" sz="1000" spc="-1" strike="noStrike" baseline="33000">
                <a:latin typeface="Arial"/>
              </a:rPr>
              <a:t>2</a:t>
            </a:r>
            <a:r>
              <a:rPr b="0" lang="en-US" sz="1000" spc="-1" strike="noStrike">
                <a:latin typeface="Arial"/>
              </a:rPr>
              <a:t>)</a:t>
            </a:r>
            <a:endParaRPr b="0" lang="en-US" sz="10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457200" y="457200"/>
            <a:ext cx="9144000" cy="4983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1802160" y="15840"/>
            <a:ext cx="6551280" cy="566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610920" y="15840"/>
            <a:ext cx="8933400" cy="566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" descr=""/>
          <p:cNvPicPr/>
          <p:nvPr/>
        </p:nvPicPr>
        <p:blipFill>
          <a:blip r:embed="rId1"/>
          <a:srcRect l="0" t="7779" r="0" b="3515"/>
          <a:stretch/>
        </p:blipFill>
        <p:spPr>
          <a:xfrm>
            <a:off x="1801440" y="91440"/>
            <a:ext cx="6446520" cy="5577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2469240" y="15840"/>
            <a:ext cx="5216760" cy="566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2469240" y="15840"/>
            <a:ext cx="5216760" cy="5669640"/>
          </a:xfrm>
          <a:prstGeom prst="rect">
            <a:avLst/>
          </a:prstGeom>
          <a:ln>
            <a:noFill/>
          </a:ln>
        </p:spPr>
      </p:pic>
      <p:sp>
        <p:nvSpPr>
          <p:cNvPr id="48" name="TextShape 1"/>
          <p:cNvSpPr txBox="1"/>
          <p:nvPr/>
        </p:nvSpPr>
        <p:spPr>
          <a:xfrm>
            <a:off x="7157520" y="1293480"/>
            <a:ext cx="2900880" cy="26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000" spc="-1" strike="noStrike">
                <a:latin typeface="Arial"/>
              </a:rPr>
              <a:t>Bearing = 90.0530 + 0.0255(nm) + 0.0001(nm</a:t>
            </a:r>
            <a:r>
              <a:rPr b="0" lang="en-US" sz="1000" spc="-1" strike="noStrike" baseline="33000">
                <a:latin typeface="Arial"/>
              </a:rPr>
              <a:t>2</a:t>
            </a:r>
            <a:r>
              <a:rPr b="0" lang="en-US" sz="1000" spc="-1" strike="noStrike">
                <a:latin typeface="Arial"/>
              </a:rPr>
              <a:t>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7157520" y="3813840"/>
            <a:ext cx="2900880" cy="26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000" spc="-1" strike="noStrike">
                <a:latin typeface="Arial"/>
              </a:rPr>
              <a:t>Bearing = 96.7347 - 0.2766(nm) + 0.0035(nm</a:t>
            </a:r>
            <a:r>
              <a:rPr b="0" lang="en-US" sz="1000" spc="-1" strike="noStrike" baseline="33000">
                <a:latin typeface="Arial"/>
              </a:rPr>
              <a:t>2</a:t>
            </a:r>
            <a:r>
              <a:rPr b="0" lang="en-US" sz="1000" spc="-1" strike="noStrike">
                <a:latin typeface="Arial"/>
              </a:rPr>
              <a:t>)</a:t>
            </a:r>
            <a:endParaRPr b="0" lang="en-US" sz="10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2463120" y="15840"/>
            <a:ext cx="5229000" cy="566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2382840" y="15840"/>
            <a:ext cx="5389560" cy="566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2019-11-12T12:52:44Z</dcterms:created>
  <dc:creator/>
  <dc:description/>
  <dc:language>en-US</dc:language>
  <cp:lastModifiedBy/>
  <dcterms:modified xsi:type="dcterms:W3CDTF">2019-11-12T13:15:59Z</dcterms:modified>
  <cp:revision>2</cp:revision>
  <dc:subject/>
  <dc:title/>
</cp:coreProperties>
</file>