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2" r:id="rId4"/>
    <p:sldId id="263" r:id="rId5"/>
    <p:sldId id="264" r:id="rId6"/>
    <p:sldId id="257" r:id="rId7"/>
    <p:sldId id="266" r:id="rId8"/>
    <p:sldId id="258" r:id="rId9"/>
    <p:sldId id="259" r:id="rId10"/>
    <p:sldId id="260" r:id="rId11"/>
    <p:sldId id="261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2064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3122-59EC-0A41-CA01-03B66D887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8E352-E3CC-5FA0-35D0-63A6DEF04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5D59B-B7AB-E618-5C7C-A86DC657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40F-82F6-4ABA-B929-A5DE7872B2F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6431D-99A9-7F4F-7D76-B9BA35FB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214-3197-881E-A0AC-CF049610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FD9-BE7A-4EFF-A5D0-5B889F12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0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CC9F-163B-8653-DD80-834B19F7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EA4EB-A3A8-A6A4-F1B5-1DD4D11F3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B9DA3-0793-BCDD-1B74-D3A7DD4E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40F-82F6-4ABA-B929-A5DE7872B2F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FADE1-1BEA-7665-8195-D98ECB7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87869-311F-7DDC-E5A0-9571B9BD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FD9-BE7A-4EFF-A5D0-5B889F12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4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10A63-B680-4793-E129-F4AC47BE1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3A9F0-19DD-D483-743F-41287826F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B03ED-8BFA-2F50-728F-89E35C1E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40F-82F6-4ABA-B929-A5DE7872B2F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C99D4-33D4-A8F0-6346-F54DA839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ED16E-125B-B60A-CB4E-D5661115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FD9-BE7A-4EFF-A5D0-5B889F12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4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8820-1B90-E8B1-1A64-DDD4D34E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4739-B4F4-C259-F23F-82902C01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86F36-33A0-AAC7-2F06-7F234E94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40F-82F6-4ABA-B929-A5DE7872B2F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61B37-01C6-E3EC-61B2-6CC08FEB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C850-8A4D-CC06-819A-3F5B241D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FD9-BE7A-4EFF-A5D0-5B889F12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3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1675-AC10-1C3A-EBC3-E365AC5B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E0728-E02B-1775-E5A3-5C7DDB09C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BEFD-765D-42C0-9B62-597B323E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40F-82F6-4ABA-B929-A5DE7872B2F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8FC27-C868-87F7-AD30-051C7613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09295-D08F-534B-1109-33C2005E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FD9-BE7A-4EFF-A5D0-5B889F12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2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05EF-90F6-9C2B-612E-69D94A28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1E6C4-5D98-3E64-CBDA-AAE67450E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1C3E2-7C85-7E91-7525-70C837184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7D45D-BF45-5915-0E2F-6F9AEF5D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40F-82F6-4ABA-B929-A5DE7872B2F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01DD8-6B3B-B034-2D3F-93F6D178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0B054-D8D2-376A-6362-D38EE83C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FD9-BE7A-4EFF-A5D0-5B889F12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0733-D46D-75CD-0184-D85BC7D9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0E981-79DF-E8D5-123E-28B9F940A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52C17-1F36-7DC1-BABE-3D583DD31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06231-F88F-74C4-AAA7-D25EB45C7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741BF-9773-B72A-0E8C-05A02767E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24C76-0BEC-3E1D-1787-B108B127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40F-82F6-4ABA-B929-A5DE7872B2F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AB818-9EE2-ECD3-79D1-2719ADF0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19DF5-309E-4A56-9B5B-12C1F2C0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FD9-BE7A-4EFF-A5D0-5B889F12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5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5CF9-A692-A39B-2DE9-1EEACFEF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499E3-E68A-148D-DC39-FC83737F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40F-82F6-4ABA-B929-A5DE7872B2F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9A85E-AD21-4BA0-20C8-807D62AE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D89DE-EB8D-AA75-517A-22B051E5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FD9-BE7A-4EFF-A5D0-5B889F12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1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B4D97-F470-3520-F804-4196B415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40F-82F6-4ABA-B929-A5DE7872B2F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E9FE9-2E8B-F32A-F851-09C5B86D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EE667-7799-E010-CA9E-EDF60250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FD9-BE7A-4EFF-A5D0-5B889F12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1B0-1D71-FDAF-C19D-DD62DA8C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68A1E-45B5-A6CC-D192-C517C87B0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D3732-5CC9-7F36-A767-045BBE5AD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97B2E-ADFE-EB69-8127-5A8B7421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40F-82F6-4ABA-B929-A5DE7872B2F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EBB7C-76F2-F30F-EC83-3649DCBC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441B3-4BD7-647A-D3F9-9CCEF84E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FD9-BE7A-4EFF-A5D0-5B889F12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5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9460-7EDD-2EC3-C084-CEB0352C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73CFA-7FA6-144B-D450-C148E9FFD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38B77-E4BC-0E28-6AEC-9D012D78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FE5-DD39-EEFE-089D-0DA2BA15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C40F-82F6-4ABA-B929-A5DE7872B2F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D42F6-CDC4-A3CF-6DE2-B3AD8148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85FFA-1054-3496-FC00-F67529D1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3FD9-BE7A-4EFF-A5D0-5B889F12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7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313CB-E273-5840-0936-237E5620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7EFC5-8FC5-9DE4-88A7-A2110586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DB55-3327-87CE-1838-C459091D7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DC40F-82F6-4ABA-B929-A5DE7872B2FB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8FA87-C73E-7362-B895-C5EC4A6AC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1D8C-B211-8B4D-A3AD-D77DB469E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9F3FD9-BE7A-4EFF-A5D0-5B889F12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8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D77A-AA76-D723-70E5-E8F4C958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51" y="29403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0" i="0" dirty="0">
                <a:solidFill>
                  <a:srgbClr val="0B0B0B"/>
                </a:solidFill>
                <a:effectLst/>
                <a:highlight>
                  <a:srgbClr val="FAFAFA"/>
                </a:highlight>
                <a:latin typeface="var(--chakra-fonts-heading)"/>
              </a:rPr>
              <a:t>Containers and Microservices</a:t>
            </a:r>
            <a:br>
              <a:rPr lang="en-US" sz="3200" b="0" i="0" dirty="0">
                <a:solidFill>
                  <a:srgbClr val="0B0B0B"/>
                </a:solidFill>
                <a:effectLst/>
                <a:highlight>
                  <a:srgbClr val="FAFAFA"/>
                </a:highlight>
                <a:latin typeface="var(--chakra-fonts-heading)"/>
              </a:rPr>
            </a:b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29A7D-DD6B-7D4C-CC8E-A1450CB2D9B8}"/>
              </a:ext>
            </a:extLst>
          </p:cNvPr>
          <p:cNvSpPr txBox="1"/>
          <p:nvPr/>
        </p:nvSpPr>
        <p:spPr>
          <a:xfrm>
            <a:off x="1828800" y="1079632"/>
            <a:ext cx="75671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i="0" dirty="0">
                <a:solidFill>
                  <a:srgbClr val="0B0B0B"/>
                </a:solidFill>
                <a:effectLst/>
                <a:highlight>
                  <a:srgbClr val="FAFAFA"/>
                </a:highlight>
                <a:latin typeface="var(--chakra-fonts-heading)"/>
              </a:rPr>
              <a:t>Project : Refactor </a:t>
            </a:r>
            <a:r>
              <a:rPr lang="en-US" sz="3600" b="0" i="0" dirty="0" err="1">
                <a:solidFill>
                  <a:srgbClr val="0B0B0B"/>
                </a:solidFill>
                <a:effectLst/>
                <a:highlight>
                  <a:srgbClr val="FAFAFA"/>
                </a:highlight>
                <a:latin typeface="var(--chakra-fonts-heading)"/>
              </a:rPr>
              <a:t>Udagram</a:t>
            </a:r>
            <a:r>
              <a:rPr lang="en-US" sz="3600" b="0" i="0" dirty="0">
                <a:solidFill>
                  <a:srgbClr val="0B0B0B"/>
                </a:solidFill>
                <a:effectLst/>
                <a:highlight>
                  <a:srgbClr val="FAFAFA"/>
                </a:highlight>
                <a:latin typeface="var(--chakra-fonts-heading)"/>
              </a:rPr>
              <a:t> App into Microservices and Deploy</a:t>
            </a:r>
          </a:p>
        </p:txBody>
      </p:sp>
    </p:spTree>
    <p:extLst>
      <p:ext uri="{BB962C8B-B14F-4D97-AF65-F5344CB8AC3E}">
        <p14:creationId xmlns:p14="http://schemas.microsoft.com/office/powerpoint/2010/main" val="1317429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0FD6-11D5-9C98-A720-EF50B6EB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Kubernetes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var(--chakra-fonts-mono)"/>
                <a:cs typeface="Open Sans" panose="020B0606030504020204" pitchFamily="34" charset="0"/>
              </a:rPr>
              <a:t>kubectl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var(--chakra-fonts-mono)"/>
                <a:cs typeface="Open Sans" panose="020B0606030504020204" pitchFamily="34" charset="0"/>
              </a:rPr>
              <a:t> describe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var(--chakra-fonts-mono)"/>
                <a:cs typeface="Open Sans" panose="020B0606030504020204" pitchFamily="34" charset="0"/>
              </a:rPr>
              <a:t>hpa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output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2C39A3-6563-578B-F2D7-FDC3A6782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24" y="1295550"/>
            <a:ext cx="9845893" cy="23090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0F897-C6F2-7C52-89E0-8EDCD2969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41" y="3695935"/>
            <a:ext cx="10186188" cy="27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0FD6-11D5-9C98-A720-EF50B6EB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Kubernetes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var(--chakra-fonts-mono)"/>
                <a:cs typeface="Open Sans" panose="020B0606030504020204" pitchFamily="34" charset="0"/>
              </a:rPr>
              <a:t>kubectl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var(--chakra-fonts-mono)"/>
                <a:cs typeface="Open Sans" panose="020B0606030504020204" pitchFamily="34" charset="0"/>
              </a:rPr>
              <a:t> logs &lt;your pod name&gt;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output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8EBB2E-CD2E-954B-BB48-0E57201CB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942" y="1171353"/>
            <a:ext cx="9301844" cy="25511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75209C-F6D1-E544-9948-86AE1BBB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1" y="3941077"/>
            <a:ext cx="9465129" cy="27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7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0FD6-11D5-9C98-A720-EF50B6EB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Kubernetes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var(--chakra-fonts-mono)"/>
                <a:cs typeface="Open Sans" panose="020B0606030504020204" pitchFamily="34" charset="0"/>
              </a:rPr>
              <a:t>kubectl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var(--chakra-fonts-mono)"/>
                <a:cs typeface="Open Sans" panose="020B0606030504020204" pitchFamily="34" charset="0"/>
              </a:rPr>
              <a:t> logs &lt;your pod name&gt;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output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05D105-0561-F99B-3AB7-8E73B5B5C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13" y="1185019"/>
            <a:ext cx="9411516" cy="321591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C2C65D-B7A7-92B6-003B-A395D24BD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12" y="4400938"/>
            <a:ext cx="9411515" cy="251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6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A536-72B1-705B-CDB6-589FCA30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BBA1E-31CF-0768-8CB9-3DC05F377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8283"/>
            <a:ext cx="6779649" cy="4351338"/>
          </a:xfrm>
        </p:spPr>
      </p:pic>
    </p:spTree>
    <p:extLst>
      <p:ext uri="{BB962C8B-B14F-4D97-AF65-F5344CB8AC3E}">
        <p14:creationId xmlns:p14="http://schemas.microsoft.com/office/powerpoint/2010/main" val="101544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310C-8990-6C28-0194-C85B2A803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90" y="0"/>
            <a:ext cx="9144000" cy="1337187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B0B0B"/>
                </a:solidFill>
                <a:effectLst/>
                <a:highlight>
                  <a:srgbClr val="FAFAFA"/>
                </a:highlight>
                <a:latin typeface="var(--chakra-fonts-heading)"/>
              </a:rPr>
              <a:t>Project: Refactor Monolith to Microservices</a:t>
            </a:r>
            <a:br>
              <a:rPr lang="en-US" sz="3200" b="0" i="0" dirty="0">
                <a:solidFill>
                  <a:srgbClr val="0B0B0B"/>
                </a:solidFill>
                <a:effectLst/>
                <a:highlight>
                  <a:srgbClr val="FAFAFA"/>
                </a:highlight>
                <a:latin typeface="var(--chakra-fonts-heading)"/>
              </a:rPr>
            </a:br>
            <a:endParaRPr lang="en-US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30CAED-E54B-8332-CC21-F8E4C1067F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997677" y="1036053"/>
            <a:ext cx="4454013" cy="96949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Docker images created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08FDF-A8E2-C0DB-4E5D-F80C316F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46" y="1704415"/>
            <a:ext cx="8269264" cy="4037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42C2DA-02FF-AB48-5028-8C30C9A24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8" y="1620849"/>
            <a:ext cx="3536136" cy="523715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04D581D-2271-3C3C-67A8-C351F6D0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48" y="920637"/>
            <a:ext cx="3667671" cy="60016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/feed, /user backends are 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separated into independent projects</a:t>
            </a:r>
          </a:p>
        </p:txBody>
      </p:sp>
    </p:spTree>
    <p:extLst>
      <p:ext uri="{BB962C8B-B14F-4D97-AF65-F5344CB8AC3E}">
        <p14:creationId xmlns:p14="http://schemas.microsoft.com/office/powerpoint/2010/main" val="169166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310C-8990-6C28-0194-C85B2A803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90" y="0"/>
            <a:ext cx="9144000" cy="1337187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B0B0B"/>
                </a:solidFill>
                <a:effectLst/>
                <a:highlight>
                  <a:srgbClr val="FAFAFA"/>
                </a:highlight>
                <a:latin typeface="var(--chakra-fonts-heading)"/>
              </a:rPr>
              <a:t>Project: Refactor Monolith to Microservices</a:t>
            </a:r>
            <a:br>
              <a:rPr lang="en-US" sz="3200" b="0" i="0" dirty="0">
                <a:solidFill>
                  <a:srgbClr val="0B0B0B"/>
                </a:solidFill>
                <a:effectLst/>
                <a:highlight>
                  <a:srgbClr val="FAFAFA"/>
                </a:highlight>
                <a:latin typeface="var(--chakra-fonts-heading)"/>
              </a:rPr>
            </a:br>
            <a:endParaRPr lang="en-US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30CAED-E54B-8332-CC21-F8E4C1067F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9334" y="928697"/>
            <a:ext cx="11906865" cy="127727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Docker </a:t>
            </a:r>
            <a:r>
              <a:rPr lang="en-US" altLang="en-US" sz="2000" dirty="0">
                <a:solidFill>
                  <a:srgbClr val="0B0B0B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files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>
                <a:solidFill>
                  <a:srgbClr val="0B0B0B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to successfully create Docker Images 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/feed,/user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backends,frontend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and reverse proxy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75C76-6F93-C906-2B69-E7EC5BA6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" y="1983810"/>
            <a:ext cx="6067221" cy="2282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5CC54E-FBA0-0EF3-0628-29BE93F52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3" y="4360073"/>
            <a:ext cx="6067221" cy="24882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4E7A88-6F0C-D732-9AA4-5CB88187D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767" y="1797479"/>
            <a:ext cx="5034163" cy="23517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A0A6C5-1A5B-CC39-0D53-42DF086CC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894" y="4209839"/>
            <a:ext cx="5042036" cy="26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7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310C-8990-6C28-0194-C85B2A803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90" y="0"/>
            <a:ext cx="9144000" cy="1337187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B0B0B"/>
                </a:solidFill>
                <a:effectLst/>
                <a:highlight>
                  <a:srgbClr val="FAFAFA"/>
                </a:highlight>
                <a:latin typeface="var(--chakra-fonts-heading)"/>
              </a:rPr>
              <a:t>Project: Refactor Monolith to Microservices</a:t>
            </a:r>
            <a:br>
              <a:rPr lang="en-US" sz="3200" b="0" i="0" dirty="0">
                <a:solidFill>
                  <a:srgbClr val="0B0B0B"/>
                </a:solidFill>
                <a:effectLst/>
                <a:highlight>
                  <a:srgbClr val="FAFAFA"/>
                </a:highlight>
                <a:latin typeface="var(--chakra-fonts-heading)"/>
              </a:rPr>
            </a:br>
            <a:endParaRPr lang="en-US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30CAED-E54B-8332-CC21-F8E4C1067F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9334" y="1236473"/>
            <a:ext cx="11906865" cy="66172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http://localhost:8100/home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BC640-5200-8E25-D790-F8D5D154C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49" y="2064773"/>
            <a:ext cx="4523019" cy="430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8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1306-E317-6A09-3F6A-0A53E918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837737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0B0B0B"/>
                </a:solidFill>
                <a:effectLst/>
                <a:highlight>
                  <a:srgbClr val="FAFAFA"/>
                </a:highlight>
                <a:latin typeface="var(--chakra-fonts-heading)"/>
              </a:rPr>
              <a:t>Independent Releases and Deployments</a:t>
            </a:r>
            <a:br>
              <a:rPr lang="en-US" b="0" i="0" dirty="0">
                <a:solidFill>
                  <a:srgbClr val="0B0B0B"/>
                </a:solidFill>
                <a:effectLst/>
                <a:highlight>
                  <a:srgbClr val="FAFAFA"/>
                </a:highlight>
                <a:latin typeface="var(--chakra-fonts-heading)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2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0FD6-11D5-9C98-A720-EF50B6EB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148035"/>
            <a:ext cx="10515600" cy="1325563"/>
          </a:xfrm>
        </p:spPr>
        <p:txBody>
          <a:bodyPr>
            <a:noAutofit/>
          </a:bodyPr>
          <a:lstStyle/>
          <a:p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TravisCI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build pipeline showing successful build jobs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13FCBB-E31A-0A90-05E7-69DDC494C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075" y="810816"/>
            <a:ext cx="5645826" cy="2746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7B301-0DAF-50FB-4194-EB5B01E51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901" y="793251"/>
            <a:ext cx="5712168" cy="2746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BE005E-C762-5F4F-A220-8D965B1C8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0" y="3966510"/>
            <a:ext cx="2603899" cy="2207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E08565-A6CF-7D2D-BED6-5C3EF761C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6189" y="3893765"/>
            <a:ext cx="3048114" cy="23853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1AE67C-2341-0EE7-3FE0-B220B553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303" y="3862080"/>
            <a:ext cx="3048114" cy="2599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1DF83A-A71A-2D1A-3F5A-15F898EE6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2270" y="3697250"/>
            <a:ext cx="3409730" cy="27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6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B71E-867F-3674-39EA-82FC3BD4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40" y="2572608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0B0B0B"/>
                </a:solidFill>
                <a:effectLst/>
                <a:highlight>
                  <a:srgbClr val="FAFAFA"/>
                </a:highlight>
                <a:latin typeface="var(--chakra-fonts-heading)"/>
              </a:rPr>
              <a:t>Service Orchestration with Kubernetes</a:t>
            </a:r>
            <a:br>
              <a:rPr lang="en-US" b="0" i="0" dirty="0">
                <a:solidFill>
                  <a:srgbClr val="0B0B0B"/>
                </a:solidFill>
                <a:effectLst/>
                <a:highlight>
                  <a:srgbClr val="FAFAFA"/>
                </a:highlight>
                <a:latin typeface="var(--chakra-fonts-heading)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22781-AD4C-38E4-2372-2A0320910371}"/>
              </a:ext>
            </a:extLst>
          </p:cNvPr>
          <p:cNvSpPr txBox="1"/>
          <p:nvPr/>
        </p:nvSpPr>
        <p:spPr>
          <a:xfrm>
            <a:off x="2299996" y="3528839"/>
            <a:ext cx="983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B0B0B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Deploy microservices using a Kubernetes cluster on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8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0FD6-11D5-9C98-A720-EF50B6EB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Kubernetes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var(--chakra-fonts-mono)"/>
                <a:cs typeface="Open Sans" panose="020B0606030504020204" pitchFamily="34" charset="0"/>
              </a:rPr>
              <a:t>kubectl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var(--chakra-fonts-mono)"/>
                <a:cs typeface="Open Sans" panose="020B0606030504020204" pitchFamily="34" charset="0"/>
              </a:rPr>
              <a:t> get pods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output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6332-78E1-3387-BFB8-C351DEC2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2B3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</a:rPr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3C16A-37C7-688A-C469-1603078A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14" y="1493296"/>
            <a:ext cx="9957500" cy="25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8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0FD6-11D5-9C98-A720-EF50B6EB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Kubernetes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var(--chakra-fonts-mono)"/>
                <a:cs typeface="Open Sans" panose="020B0606030504020204" pitchFamily="34" charset="0"/>
              </a:rPr>
              <a:t>kubectl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var(--chakra-fonts-mono)"/>
                <a:cs typeface="Open Sans" panose="020B0606030504020204" pitchFamily="34" charset="0"/>
              </a:rPr>
              <a:t> describe services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B0B0B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output</a:t>
            </a: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7D13D-8BFB-B57C-9A16-AB2B78CB5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28" y="1417071"/>
            <a:ext cx="4205187" cy="48985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5E1B1-8AE7-BD6C-35A9-C0A2129E0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536" y="1553879"/>
            <a:ext cx="4294771" cy="4898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5323D-7F7C-8746-EE2C-1488101F2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187" y="2087764"/>
            <a:ext cx="4503810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1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8055</TotalTime>
  <Words>138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Fira Code</vt:lpstr>
      <vt:lpstr>Open Sans</vt:lpstr>
      <vt:lpstr>var(--chakra-fonts-heading)</vt:lpstr>
      <vt:lpstr>var(--chakra-fonts-mono)</vt:lpstr>
      <vt:lpstr>Office Theme</vt:lpstr>
      <vt:lpstr>Containers and Microservices </vt:lpstr>
      <vt:lpstr>Project: Refactor Monolith to Microservices </vt:lpstr>
      <vt:lpstr>Project: Refactor Monolith to Microservices </vt:lpstr>
      <vt:lpstr>Project: Refactor Monolith to Microservices </vt:lpstr>
      <vt:lpstr>Independent Releases and Deployments </vt:lpstr>
      <vt:lpstr>TravisCI build pipeline showing successful build jobs </vt:lpstr>
      <vt:lpstr>Service Orchestration with Kubernetes </vt:lpstr>
      <vt:lpstr>Kubernetes kubectl get pods output </vt:lpstr>
      <vt:lpstr>Kubernetes kubectl describe services output</vt:lpstr>
      <vt:lpstr>Kubernetes kubectl describe hpa output </vt:lpstr>
      <vt:lpstr>Kubernetes kubectl logs &lt;your pod name&gt; output </vt:lpstr>
      <vt:lpstr>Kubernetes kubectl logs &lt;your pod name&gt; output </vt:lpstr>
      <vt:lpstr>Misc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Da Costa</dc:creator>
  <cp:lastModifiedBy>Joao Da Costa</cp:lastModifiedBy>
  <cp:revision>23</cp:revision>
  <dcterms:created xsi:type="dcterms:W3CDTF">2024-07-05T15:29:27Z</dcterms:created>
  <dcterms:modified xsi:type="dcterms:W3CDTF">2024-07-31T07:45:18Z</dcterms:modified>
</cp:coreProperties>
</file>