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0T16:25:21.4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6:25:54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018699-A0D5-4E67-B84C-FA5A59F04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5870AE-D3FA-433E-9A7A-F2DD3E967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AB802F-5582-4785-A4D4-16C5E920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B211-2F8A-4D10-87E7-889264A37116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F0FB33-57D7-4EC0-A3A0-9F5FF95A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028E43-463A-4BDD-8309-DCC50091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2059-55B8-4F2E-8E2D-A10A6CA2E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81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030E7-42CE-473A-9728-0655E2E05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B18E10-6208-43F6-9DE0-2302CFE3C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F18EC7-F83B-4EEB-8108-F9CD29B08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B211-2F8A-4D10-87E7-889264A37116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79F546-5E7F-4127-AA4C-8D1E816E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7FB9E8-1A85-4A00-AC26-68241C87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2059-55B8-4F2E-8E2D-A10A6CA2E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01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B1FB6A7-018D-42CF-8DD7-9989F6F17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4631B8-02A2-4166-A662-768981A86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4D70EE-9D15-4894-B402-2226D757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B211-2F8A-4D10-87E7-889264A37116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AF3583-B4C6-4DE9-9519-9AC5AB6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6980C4-D1B7-4E6E-8527-C835E6F7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2059-55B8-4F2E-8E2D-A10A6CA2E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32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DDD2AC-403E-4471-B69D-134BCEDF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6D4005-C5E2-4D98-8CD5-FD8B6AEFE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2E5D55-603C-4291-8E99-B7A3AFF9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B211-2F8A-4D10-87E7-889264A37116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E1412-8D5F-4CFB-8609-C3D6A3181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8B91A7-4659-4306-B619-12534750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2059-55B8-4F2E-8E2D-A10A6CA2E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32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7DCB94-18FF-40FA-9726-F4C622FBF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9E35A7-79A1-48CE-BA37-A8AC6D47E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6E3DEB-2F85-4B58-A9B6-4198F00DB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B211-2F8A-4D10-87E7-889264A37116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4A5E9B-8C30-42C4-B09C-B38F79DAA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D2D028-10B4-474D-BF7E-F0AC7338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2059-55B8-4F2E-8E2D-A10A6CA2E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21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FA553-60D9-4D43-81AF-79D90B0A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C7DBF6-05E3-4201-99E4-31A9238A5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BFF01AC-AF0E-4BE7-A7BB-1D006E0AD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2C8398-3025-47F7-820A-69589DC7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B211-2F8A-4D10-87E7-889264A37116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B16572-DCA1-4E60-A24D-C19627E3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1C5F31-1A98-4993-A2F6-1810CEB2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2059-55B8-4F2E-8E2D-A10A6CA2E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901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B6E22A-E5FA-41B6-A664-27670FB5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4A58A3-ACDB-44E9-8CFC-F020350CD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21C296-925E-4930-AF74-0F4CE2CDA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024F94C-0377-4D00-835D-BB66A5A37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2EDBD05-054A-46B1-9553-882FE103D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06FD118-708A-4337-81AC-0E593D6B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B211-2F8A-4D10-87E7-889264A37116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A21D345-D340-4451-8CDC-C4CFF660B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EB09E5B-BCB7-470E-A07A-8B5AAAB6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2059-55B8-4F2E-8E2D-A10A6CA2E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85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352AC-1407-4789-86B5-6317BB361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77E3EE9-DB68-45C2-9EE2-010BE38E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B211-2F8A-4D10-87E7-889264A37116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7B2FAF8-8CAE-4F4E-A9AF-FCA404F78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7CC2FB3-63A6-4FCE-8847-CDDCC181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2059-55B8-4F2E-8E2D-A10A6CA2E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14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C77F311-A26C-424C-ADC3-79FDD040F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B211-2F8A-4D10-87E7-889264A37116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243D466-B097-472A-A1CE-E0CB3436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83122D-90BC-4663-85B3-8D4167E4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2059-55B8-4F2E-8E2D-A10A6CA2E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52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AE08E6-F686-4763-9E29-230D0147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FA59A7-F153-472A-A77F-4DB841940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DB232D-D529-40CA-8F27-A599ED0C2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299C99-5F53-4A13-B1FB-8730E323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B211-2F8A-4D10-87E7-889264A37116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2D38CF-7C47-4EE1-A27F-D3739CE1A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F3404B-EDB2-4C82-9072-A4F2F0F1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2059-55B8-4F2E-8E2D-A10A6CA2E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42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09F72E-EE36-4754-A0EA-45B9D6B7E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CEF66E4-CCC1-45D6-A92D-FEF805A4F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7DA5FE6-B9D8-4ECA-BC9A-0B0245158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532F2D-E65C-4869-A2D0-2FD0A1D2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B211-2F8A-4D10-87E7-889264A37116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A83483-A28F-42D9-8497-7CC7A7191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D5ADF3-C682-4EE1-A192-00115102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2059-55B8-4F2E-8E2D-A10A6CA2E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7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DF2A7-1EC1-4462-BD6A-FF1AC1EB1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1E4A84-C451-4DD1-BABD-F5619B9AD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6B7E6F-5CCF-4796-B1D6-0265DAE14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1B211-2F8A-4D10-87E7-889264A37116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B49B6E-DF02-44E0-BB30-0712C7C57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4837A2-49C0-4428-908C-C591407DD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62059-55B8-4F2E-8E2D-A10A6CA2E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3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9EED80-D5D4-4B96-B411-57392BA2E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7114" y="393539"/>
            <a:ext cx="5690886" cy="3703900"/>
          </a:xfrm>
        </p:spPr>
        <p:txBody>
          <a:bodyPr>
            <a:noAutofit/>
          </a:bodyPr>
          <a:lstStyle/>
          <a:p>
            <a:pPr algn="r"/>
            <a:r>
              <a:rPr lang="ru-RU" sz="4000" dirty="0"/>
              <a:t>Аугментация с физической коррекцией для прогнозирования движений человека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39E3F3-4448-4F7F-B615-51F14A8C7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0623" y="4574311"/>
            <a:ext cx="2357377" cy="1655762"/>
          </a:xfrm>
        </p:spPr>
        <p:txBody>
          <a:bodyPr/>
          <a:lstStyle/>
          <a:p>
            <a:pPr algn="r"/>
            <a:r>
              <a:rPr lang="ru-RU" dirty="0"/>
              <a:t>Выполнил: Беренгольц К.А., гр. 19345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B9C979-445A-48B0-9036-524115771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7" t="964" r="2093" b="878"/>
          <a:stretch/>
        </p:blipFill>
        <p:spPr>
          <a:xfrm>
            <a:off x="247634" y="546100"/>
            <a:ext cx="472948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12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3F36C7-3C87-471A-9ACE-87842B8D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Производительность на </a:t>
            </a:r>
            <a:r>
              <a:rPr lang="en-US" dirty="0"/>
              <a:t>RNN-based </a:t>
            </a:r>
            <a:r>
              <a:rPr lang="ru-RU" dirty="0"/>
              <a:t>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5D85D-1142-4312-8F50-AF9662B23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D8F2B032-D22D-43DF-8D47-46BAC77C9972}"/>
                  </a:ext>
                </a:extLst>
              </p14:cNvPr>
              <p14:cNvContentPartPr/>
              <p14:nvPr/>
            </p14:nvContentPartPr>
            <p14:xfrm>
              <a:off x="4099560" y="1889760"/>
              <a:ext cx="360" cy="36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D8F2B032-D22D-43DF-8D47-46BAC77C99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0560" y="18807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4D57DFF3-0067-4D0D-927B-161C868B7205}"/>
                  </a:ext>
                </a:extLst>
              </p14:cNvPr>
              <p14:cNvContentPartPr/>
              <p14:nvPr/>
            </p14:nvContentPartPr>
            <p14:xfrm>
              <a:off x="1973760" y="3474840"/>
              <a:ext cx="360" cy="36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4D57DFF3-0067-4D0D-927B-161C868B72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4760" y="346584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908E060-F810-477D-AA43-76D7742D01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07643"/>
            <a:ext cx="12155733" cy="4469320"/>
          </a:xfrm>
          <a:prstGeom prst="rect">
            <a:avLst/>
          </a:prstGeom>
        </p:spPr>
      </p:pic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E96BA2E-415A-43D8-AAD1-F01E352BB997}"/>
              </a:ext>
            </a:extLst>
          </p:cNvPr>
          <p:cNvCxnSpPr/>
          <p:nvPr/>
        </p:nvCxnSpPr>
        <p:spPr>
          <a:xfrm>
            <a:off x="4676172" y="6095940"/>
            <a:ext cx="61345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B403A16-1386-41D6-8834-E1C5A79A7AA4}"/>
              </a:ext>
            </a:extLst>
          </p:cNvPr>
          <p:cNvCxnSpPr>
            <a:cxnSpLocks/>
          </p:cNvCxnSpPr>
          <p:nvPr/>
        </p:nvCxnSpPr>
        <p:spPr>
          <a:xfrm>
            <a:off x="5482542" y="6105526"/>
            <a:ext cx="61345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35D9187-0094-4F48-B8E4-4232B5E4EEBB}"/>
              </a:ext>
            </a:extLst>
          </p:cNvPr>
          <p:cNvCxnSpPr/>
          <p:nvPr/>
        </p:nvCxnSpPr>
        <p:spPr>
          <a:xfrm>
            <a:off x="6321706" y="5831651"/>
            <a:ext cx="61345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6B4E66B5-10C8-4F5F-B83D-77B55C12A00F}"/>
              </a:ext>
            </a:extLst>
          </p:cNvPr>
          <p:cNvCxnSpPr/>
          <p:nvPr/>
        </p:nvCxnSpPr>
        <p:spPr>
          <a:xfrm>
            <a:off x="7189808" y="6105526"/>
            <a:ext cx="61345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CAF56DB5-D3BE-4E46-A39D-2E7AB879A2F2}"/>
              </a:ext>
            </a:extLst>
          </p:cNvPr>
          <p:cNvCxnSpPr/>
          <p:nvPr/>
        </p:nvCxnSpPr>
        <p:spPr>
          <a:xfrm>
            <a:off x="8023184" y="6115112"/>
            <a:ext cx="61345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59637C97-44FE-4EF1-9718-E0ABA06779AC}"/>
              </a:ext>
            </a:extLst>
          </p:cNvPr>
          <p:cNvCxnSpPr/>
          <p:nvPr/>
        </p:nvCxnSpPr>
        <p:spPr>
          <a:xfrm>
            <a:off x="8868137" y="6095940"/>
            <a:ext cx="61345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2C0FEA20-AD5A-4632-AEF4-6B75DAEDBA7B}"/>
              </a:ext>
            </a:extLst>
          </p:cNvPr>
          <p:cNvCxnSpPr/>
          <p:nvPr/>
        </p:nvCxnSpPr>
        <p:spPr>
          <a:xfrm>
            <a:off x="9713089" y="5831651"/>
            <a:ext cx="61345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337233F5-321C-4F19-A836-7980379C71BE}"/>
              </a:ext>
            </a:extLst>
          </p:cNvPr>
          <p:cNvCxnSpPr/>
          <p:nvPr/>
        </p:nvCxnSpPr>
        <p:spPr>
          <a:xfrm>
            <a:off x="10546466" y="5818087"/>
            <a:ext cx="61345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F5323CBA-B98E-4CC7-8B01-BF9FAB8D01F0}"/>
              </a:ext>
            </a:extLst>
          </p:cNvPr>
          <p:cNvCxnSpPr/>
          <p:nvPr/>
        </p:nvCxnSpPr>
        <p:spPr>
          <a:xfrm>
            <a:off x="11449291" y="5831651"/>
            <a:ext cx="61345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ACFFB1E-300B-41F6-B8CC-A926CB1E2F32}"/>
              </a:ext>
            </a:extLst>
          </p:cNvPr>
          <p:cNvSpPr/>
          <p:nvPr/>
        </p:nvSpPr>
        <p:spPr>
          <a:xfrm>
            <a:off x="266218" y="5818087"/>
            <a:ext cx="1458410" cy="3758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576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B21967-6ABB-4644-8DC0-5CFBB477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Производительность на </a:t>
            </a:r>
            <a:r>
              <a:rPr lang="en-US" sz="3600" dirty="0"/>
              <a:t>SOTA GCN-based </a:t>
            </a:r>
            <a:r>
              <a:rPr lang="ru-RU" sz="3600" dirty="0"/>
              <a:t>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BED0CD-98C3-4439-B6B4-768021DE2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B2B197-9C35-444B-A076-EEABB2D6F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53" y="1825625"/>
            <a:ext cx="12002947" cy="4548698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06B2795C-0863-4D7C-A134-EB67160FE6F5}"/>
              </a:ext>
            </a:extLst>
          </p:cNvPr>
          <p:cNvCxnSpPr>
            <a:cxnSpLocks/>
          </p:cNvCxnSpPr>
          <p:nvPr/>
        </p:nvCxnSpPr>
        <p:spPr>
          <a:xfrm>
            <a:off x="4649165" y="6290721"/>
            <a:ext cx="61345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8C3E1BC-22B3-4D40-8FD3-4E9CB22198C9}"/>
              </a:ext>
            </a:extLst>
          </p:cNvPr>
          <p:cNvCxnSpPr>
            <a:cxnSpLocks/>
          </p:cNvCxnSpPr>
          <p:nvPr/>
        </p:nvCxnSpPr>
        <p:spPr>
          <a:xfrm>
            <a:off x="5482542" y="6290721"/>
            <a:ext cx="61345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CFF3B4A-7F4F-4F07-9F1B-C828A08F7D25}"/>
              </a:ext>
            </a:extLst>
          </p:cNvPr>
          <p:cNvCxnSpPr>
            <a:cxnSpLocks/>
          </p:cNvCxnSpPr>
          <p:nvPr/>
        </p:nvCxnSpPr>
        <p:spPr>
          <a:xfrm>
            <a:off x="4649165" y="5665688"/>
            <a:ext cx="61345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AF9E150-994F-4A9C-9141-1339FBD996F9}"/>
              </a:ext>
            </a:extLst>
          </p:cNvPr>
          <p:cNvCxnSpPr>
            <a:cxnSpLocks/>
          </p:cNvCxnSpPr>
          <p:nvPr/>
        </p:nvCxnSpPr>
        <p:spPr>
          <a:xfrm>
            <a:off x="6327494" y="6290721"/>
            <a:ext cx="61345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5DB5EF0F-1A1F-480A-ADFE-B38114FB1F1F}"/>
              </a:ext>
            </a:extLst>
          </p:cNvPr>
          <p:cNvCxnSpPr>
            <a:cxnSpLocks/>
          </p:cNvCxnSpPr>
          <p:nvPr/>
        </p:nvCxnSpPr>
        <p:spPr>
          <a:xfrm>
            <a:off x="7160871" y="6290721"/>
            <a:ext cx="61345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835F93A5-2052-4565-9E8F-F285E7BBD560}"/>
              </a:ext>
            </a:extLst>
          </p:cNvPr>
          <p:cNvCxnSpPr>
            <a:cxnSpLocks/>
          </p:cNvCxnSpPr>
          <p:nvPr/>
        </p:nvCxnSpPr>
        <p:spPr>
          <a:xfrm>
            <a:off x="8017398" y="6290721"/>
            <a:ext cx="61345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5F4B91B3-1748-4A88-A37E-2B3A980CE011}"/>
              </a:ext>
            </a:extLst>
          </p:cNvPr>
          <p:cNvCxnSpPr>
            <a:cxnSpLocks/>
          </p:cNvCxnSpPr>
          <p:nvPr/>
        </p:nvCxnSpPr>
        <p:spPr>
          <a:xfrm>
            <a:off x="8908648" y="6290721"/>
            <a:ext cx="61345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19121819-848A-4132-9C9C-0208AD32E06B}"/>
              </a:ext>
            </a:extLst>
          </p:cNvPr>
          <p:cNvCxnSpPr>
            <a:cxnSpLocks/>
          </p:cNvCxnSpPr>
          <p:nvPr/>
        </p:nvCxnSpPr>
        <p:spPr>
          <a:xfrm>
            <a:off x="9742026" y="6296389"/>
            <a:ext cx="61345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BC833C59-52FB-4FEA-95D4-A0412D31BB67}"/>
              </a:ext>
            </a:extLst>
          </p:cNvPr>
          <p:cNvCxnSpPr>
            <a:cxnSpLocks/>
          </p:cNvCxnSpPr>
          <p:nvPr/>
        </p:nvCxnSpPr>
        <p:spPr>
          <a:xfrm>
            <a:off x="10563828" y="6290721"/>
            <a:ext cx="61345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93040DBE-1F70-4EAF-A4A5-6B36375BEF21}"/>
              </a:ext>
            </a:extLst>
          </p:cNvPr>
          <p:cNvCxnSpPr>
            <a:cxnSpLocks/>
          </p:cNvCxnSpPr>
          <p:nvPr/>
        </p:nvCxnSpPr>
        <p:spPr>
          <a:xfrm>
            <a:off x="11353800" y="6273239"/>
            <a:ext cx="61345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13EDABB8-F7B9-4390-884C-39639884D916}"/>
              </a:ext>
            </a:extLst>
          </p:cNvPr>
          <p:cNvCxnSpPr>
            <a:cxnSpLocks/>
          </p:cNvCxnSpPr>
          <p:nvPr/>
        </p:nvCxnSpPr>
        <p:spPr>
          <a:xfrm>
            <a:off x="11353800" y="5955055"/>
            <a:ext cx="61345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A4C6A39-C855-4966-A0F0-ADFDE05CEC63}"/>
              </a:ext>
            </a:extLst>
          </p:cNvPr>
          <p:cNvSpPr/>
          <p:nvPr/>
        </p:nvSpPr>
        <p:spPr>
          <a:xfrm>
            <a:off x="189053" y="5995686"/>
            <a:ext cx="1647463" cy="3162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413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E9BCD-63F6-4327-A143-0FE4C905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 </a:t>
            </a:r>
            <a:r>
              <a:rPr lang="en-US" dirty="0" err="1"/>
              <a:t>DeepMimic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BD3B89A-E828-4EC0-9FBD-D124E31A0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8304" y="1825625"/>
            <a:ext cx="92153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27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02F0F-4A1D-45DE-B561-949526F90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/>
          <a:lstStyle/>
          <a:p>
            <a:r>
              <a:rPr lang="ru-RU" dirty="0"/>
              <a:t>Ограничения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C388A6-C4F0-4BC3-8FB9-894BF386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ru-RU" dirty="0"/>
              <a:t>Коррекция движения все еще занимает несколько часов</a:t>
            </a:r>
          </a:p>
          <a:p>
            <a:r>
              <a:rPr lang="ru-RU" dirty="0"/>
              <a:t>метод тяжело применять для распознавания частичных последовательностей движений</a:t>
            </a:r>
          </a:p>
        </p:txBody>
      </p:sp>
    </p:spTree>
    <p:extLst>
      <p:ext uri="{BB962C8B-B14F-4D97-AF65-F5344CB8AC3E}">
        <p14:creationId xmlns:p14="http://schemas.microsoft.com/office/powerpoint/2010/main" val="3683002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E97E70-2424-4348-BF2F-AC753FA17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B25CF1-1AE9-4B69-90A9-5941B0F62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ru-RU" dirty="0"/>
              <a:t>В этой работе представлен новый подход к аугментации движений человека с использованием синтеза движения на основе VAE и IK и коррекции движения с помощью физического моделирования. Эксперименты показали, что такой метод превзошел все предыдущие методы.</a:t>
            </a:r>
          </a:p>
        </p:txBody>
      </p:sp>
    </p:spTree>
    <p:extLst>
      <p:ext uri="{BB962C8B-B14F-4D97-AF65-F5344CB8AC3E}">
        <p14:creationId xmlns:p14="http://schemas.microsoft.com/office/powerpoint/2010/main" val="363062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8159B8-58DA-400B-A6FC-5B9C5D4F4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Где применяется прогнозирование движения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F1133B-B184-4F7B-BC45-1F15F4A3A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ru-RU" dirty="0"/>
              <a:t>Автопилот</a:t>
            </a:r>
          </a:p>
          <a:p>
            <a:r>
              <a:rPr lang="en-US" dirty="0"/>
              <a:t>VR/AR</a:t>
            </a:r>
          </a:p>
          <a:p>
            <a:r>
              <a:rPr lang="ru-RU" dirty="0"/>
              <a:t>Взаимодействие человек-робот</a:t>
            </a:r>
          </a:p>
          <a:p>
            <a:r>
              <a:rPr lang="ru-RU" dirty="0"/>
              <a:t>Отслеживание производительности</a:t>
            </a:r>
          </a:p>
          <a:p>
            <a:pPr marL="0" indent="0">
              <a:buNone/>
            </a:pPr>
            <a:r>
              <a:rPr lang="ru-RU" dirty="0"/>
              <a:t>И т.д.</a:t>
            </a:r>
          </a:p>
          <a:p>
            <a:pPr marL="0" indent="0">
              <a:buNone/>
            </a:pPr>
            <a:r>
              <a:rPr lang="ru-RU" dirty="0"/>
              <a:t>НО! Очень тяжело добывать данные для обучения =</a:t>
            </a:r>
            <a:r>
              <a:rPr lang="en-US" dirty="0"/>
              <a:t>&gt; </a:t>
            </a:r>
            <a:r>
              <a:rPr lang="ru-RU" dirty="0"/>
              <a:t>нужны алгоритмы аугментации.</a:t>
            </a:r>
          </a:p>
        </p:txBody>
      </p:sp>
    </p:spTree>
    <p:extLst>
      <p:ext uri="{BB962C8B-B14F-4D97-AF65-F5344CB8AC3E}">
        <p14:creationId xmlns:p14="http://schemas.microsoft.com/office/powerpoint/2010/main" val="276782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0709FD-DB36-44BD-88C5-B93A826F9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Недостатки существующих алгоритмов аугментации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458AB4-61A9-499B-8868-C6FA650A9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ru-RU" dirty="0"/>
              <a:t>Требуются большие наборы данных для тренировок</a:t>
            </a:r>
          </a:p>
          <a:p>
            <a:r>
              <a:rPr lang="ru-RU" dirty="0"/>
              <a:t>Генерация неправдоподобных движений</a:t>
            </a:r>
          </a:p>
          <a:p>
            <a:r>
              <a:rPr lang="ru-RU" dirty="0"/>
              <a:t>Малое разнообразие сгенерированных движений</a:t>
            </a:r>
          </a:p>
        </p:txBody>
      </p:sp>
    </p:spTree>
    <p:extLst>
      <p:ext uri="{BB962C8B-B14F-4D97-AF65-F5344CB8AC3E}">
        <p14:creationId xmlns:p14="http://schemas.microsoft.com/office/powerpoint/2010/main" val="361200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86786E-A375-4A09-8E88-5F7A58A2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Новый метод – </a:t>
            </a:r>
            <a:r>
              <a:rPr lang="en-US" dirty="0"/>
              <a:t>VAE+IK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9B40633-6DEE-48CD-813A-EB86F9AA7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203" y="1825625"/>
            <a:ext cx="90595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1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B05EC-81CE-485E-B813-D1536D88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Inverse Kinematics </a:t>
            </a:r>
            <a:r>
              <a:rPr lang="ru-RU" dirty="0"/>
              <a:t>в полуавтоматическом режиме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462F8D7-AC02-41BC-B943-882BB0792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3608" y="1795035"/>
            <a:ext cx="8084784" cy="39476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13174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B86FF-4C70-47AD-B36E-AA03645F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Коррекция движений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F51B486-1771-42DC-BC7F-8116A4898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7935" y="1825625"/>
            <a:ext cx="52561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42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BCB576-8DD6-4187-82A0-0B416ED7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Debiasing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40C187D-61EA-4B57-AF7C-CA1CFDA03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661" y="1825625"/>
            <a:ext cx="74786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7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A9266-588B-4DC6-BF35-D4469695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синтеза с помощью </a:t>
            </a:r>
            <a:r>
              <a:rPr lang="en-US" dirty="0"/>
              <a:t>VAE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848512D-64C6-4A0D-B3A6-96D34A20A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019" y="1690688"/>
            <a:ext cx="10165961" cy="38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77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5244B7-37C0-4AD3-B93B-8B9D5A1D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Временя схождения </a:t>
            </a:r>
            <a:r>
              <a:rPr lang="en-US" dirty="0"/>
              <a:t>RFC </a:t>
            </a:r>
            <a:r>
              <a:rPr lang="ru-RU" dirty="0"/>
              <a:t>и нового метода коррекции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25940CD-B676-4E36-9F5F-45E2BF8F2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9979" y="2141853"/>
            <a:ext cx="7392041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164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159</Words>
  <Application>Microsoft Office PowerPoint</Application>
  <PresentationFormat>Широкоэкранный</PresentationFormat>
  <Paragraphs>27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Аугментация с физической коррекцией для прогнозирования движений человека</vt:lpstr>
      <vt:lpstr>Где применяется прогнозирование движения</vt:lpstr>
      <vt:lpstr>Недостатки существующих алгоритмов аугментации</vt:lpstr>
      <vt:lpstr>Новый метод – VAE+IK</vt:lpstr>
      <vt:lpstr>Inverse Kinematics в полуавтоматическом режиме</vt:lpstr>
      <vt:lpstr>Коррекция движений</vt:lpstr>
      <vt:lpstr>Debiasing</vt:lpstr>
      <vt:lpstr>Оценка синтеза с помощью VAE</vt:lpstr>
      <vt:lpstr>Временя схождения RFC и нового метода коррекции</vt:lpstr>
      <vt:lpstr>Производительность на RNN-based модели</vt:lpstr>
      <vt:lpstr>Производительность на SOTA GCN-based модели</vt:lpstr>
      <vt:lpstr>Сравнение с DeepMimic</vt:lpstr>
      <vt:lpstr>Ограничения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Аугментация с физической коррекцией для прогнозирования движений человека</dc:title>
  <dc:creator>Константин Беренгольц</dc:creator>
  <cp:lastModifiedBy>Константин Беренгольц</cp:lastModifiedBy>
  <cp:revision>1</cp:revision>
  <dcterms:created xsi:type="dcterms:W3CDTF">2022-04-20T16:34:58Z</dcterms:created>
  <dcterms:modified xsi:type="dcterms:W3CDTF">2022-04-21T02:27:10Z</dcterms:modified>
</cp:coreProperties>
</file>