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7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5D638-10C4-4234-8CAB-24AB29287F29}" type="datetimeFigureOut">
              <a:rPr lang="pl-PL" smtClean="0"/>
              <a:t>2014-01-20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933D-5FE7-4846-B680-C2D927DA5FF0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5D638-10C4-4234-8CAB-24AB29287F29}" type="datetimeFigureOut">
              <a:rPr lang="pl-PL" smtClean="0"/>
              <a:t>2014-01-20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933D-5FE7-4846-B680-C2D927DA5FF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5D638-10C4-4234-8CAB-24AB29287F29}" type="datetimeFigureOut">
              <a:rPr lang="pl-PL" smtClean="0"/>
              <a:t>2014-01-20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933D-5FE7-4846-B680-C2D927DA5FF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5D638-10C4-4234-8CAB-24AB29287F29}" type="datetimeFigureOut">
              <a:rPr lang="pl-PL" smtClean="0"/>
              <a:t>2014-01-20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933D-5FE7-4846-B680-C2D927DA5FF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5D638-10C4-4234-8CAB-24AB29287F29}" type="datetimeFigureOut">
              <a:rPr lang="pl-PL" smtClean="0"/>
              <a:t>2014-01-20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933D-5FE7-4846-B680-C2D927DA5FF0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5D638-10C4-4234-8CAB-24AB29287F29}" type="datetimeFigureOut">
              <a:rPr lang="pl-PL" smtClean="0"/>
              <a:t>2014-01-20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933D-5FE7-4846-B680-C2D927DA5FF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5D638-10C4-4234-8CAB-24AB29287F29}" type="datetimeFigureOut">
              <a:rPr lang="pl-PL" smtClean="0"/>
              <a:t>2014-01-20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933D-5FE7-4846-B680-C2D927DA5FF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5D638-10C4-4234-8CAB-24AB29287F29}" type="datetimeFigureOut">
              <a:rPr lang="pl-PL" smtClean="0"/>
              <a:t>2014-01-20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933D-5FE7-4846-B680-C2D927DA5FF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5D638-10C4-4234-8CAB-24AB29287F29}" type="datetimeFigureOut">
              <a:rPr lang="pl-PL" smtClean="0"/>
              <a:t>2014-01-20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933D-5FE7-4846-B680-C2D927DA5FF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5D638-10C4-4234-8CAB-24AB29287F29}" type="datetimeFigureOut">
              <a:rPr lang="pl-PL" smtClean="0"/>
              <a:t>2014-01-20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933D-5FE7-4846-B680-C2D927DA5FF0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375D638-10C4-4234-8CAB-24AB29287F29}" type="datetimeFigureOut">
              <a:rPr lang="pl-PL" smtClean="0"/>
              <a:t>2014-01-20</a:t>
            </a:fld>
            <a:endParaRPr lang="pl-PL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A3A5933D-5FE7-4846-B680-C2D927DA5FF0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375D638-10C4-4234-8CAB-24AB29287F29}" type="datetimeFigureOut">
              <a:rPr lang="pl-PL" smtClean="0"/>
              <a:t>2014-01-20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3A5933D-5FE7-4846-B680-C2D927DA5FF0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212976"/>
            <a:ext cx="8077200" cy="1673352"/>
          </a:xfrm>
        </p:spPr>
        <p:txBody>
          <a:bodyPr>
            <a:normAutofit/>
          </a:bodyPr>
          <a:lstStyle/>
          <a:p>
            <a:r>
              <a:rPr lang="pl-PL" sz="8000" dirty="0" smtClean="0"/>
              <a:t>NIF</a:t>
            </a:r>
            <a:endParaRPr lang="pl-PL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501008"/>
            <a:ext cx="8077200" cy="1499616"/>
          </a:xfrm>
        </p:spPr>
        <p:txBody>
          <a:bodyPr>
            <a:normAutofit/>
          </a:bodyPr>
          <a:lstStyle/>
          <a:p>
            <a:r>
              <a:rPr lang="pl-PL" sz="4000" dirty="0" smtClean="0"/>
              <a:t>Native Implemented Function</a:t>
            </a:r>
            <a:endParaRPr lang="pl-PL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336704" y="6362164"/>
            <a:ext cx="2843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400" b="1" dirty="0" smtClean="0"/>
              <a:t>Krzysztof Potempa</a:t>
            </a:r>
          </a:p>
          <a:p>
            <a:pPr algn="r"/>
            <a:r>
              <a:rPr lang="pl-PL" sz="1400" b="1" dirty="0" smtClean="0"/>
              <a:t>Eryk Zimończyk</a:t>
            </a:r>
            <a:endParaRPr lang="pl-PL" sz="1400" b="1" dirty="0"/>
          </a:p>
        </p:txBody>
      </p:sp>
    </p:spTree>
    <p:extLst>
      <p:ext uri="{BB962C8B-B14F-4D97-AF65-F5344CB8AC3E}">
        <p14:creationId xmlns:p14="http://schemas.microsoft.com/office/powerpoint/2010/main" val="79599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2776"/>
          </a:xfrm>
        </p:spPr>
        <p:txBody>
          <a:bodyPr>
            <a:normAutofit/>
          </a:bodyPr>
          <a:lstStyle/>
          <a:p>
            <a:r>
              <a:rPr lang="pl-PL" sz="5400" dirty="0" smtClean="0"/>
              <a:t>Czym jest NIF ?</a:t>
            </a:r>
            <a:endParaRPr lang="pl-PL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843" y="1772817"/>
            <a:ext cx="8363272" cy="1152127"/>
          </a:xfrm>
        </p:spPr>
        <p:txBody>
          <a:bodyPr>
            <a:normAutofit/>
          </a:bodyPr>
          <a:lstStyle/>
          <a:p>
            <a:pPr algn="just">
              <a:buSzPct val="50000"/>
            </a:pPr>
            <a:r>
              <a:rPr lang="pl-PL" dirty="0" smtClean="0"/>
              <a:t>NIF to funkcja zaimplementowana w C, której możemy używać w module Erlangowym.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8101" y="4509120"/>
            <a:ext cx="8363272" cy="171141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>
              <a:buSzPct val="50000"/>
            </a:pPr>
            <a:r>
              <a:rPr lang="pl-PL" dirty="0"/>
              <a:t>Jest to najszybszy sposób na wywołanie kodu w C z Erlanga, ale również najmniej bezpieczny.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38101" y="3140968"/>
            <a:ext cx="8363272" cy="1152128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>
              <a:buSzPct val="50000"/>
            </a:pPr>
            <a:r>
              <a:rPr lang="pl-PL" dirty="0" smtClean="0"/>
              <a:t>Jej wywołanie nie różni się niczym od innych funkcji umieszczonych w module.</a:t>
            </a:r>
          </a:p>
        </p:txBody>
      </p:sp>
    </p:spTree>
    <p:extLst>
      <p:ext uri="{BB962C8B-B14F-4D97-AF65-F5344CB8AC3E}">
        <p14:creationId xmlns:p14="http://schemas.microsoft.com/office/powerpoint/2010/main" val="331817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2776"/>
          </a:xfrm>
        </p:spPr>
        <p:txBody>
          <a:bodyPr>
            <a:normAutofit/>
          </a:bodyPr>
          <a:lstStyle/>
          <a:p>
            <a:r>
              <a:rPr lang="pl-PL" sz="5400" dirty="0" smtClean="0"/>
              <a:t>Historia</a:t>
            </a:r>
            <a:endParaRPr lang="pl-PL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462121"/>
          </a:xfrm>
        </p:spPr>
        <p:txBody>
          <a:bodyPr>
            <a:normAutofit/>
          </a:bodyPr>
          <a:lstStyle/>
          <a:p>
            <a:pPr algn="just"/>
            <a:r>
              <a:rPr lang="pl-PL" dirty="0" smtClean="0"/>
              <a:t>Pierwsze wystąpienie: Erlang/OTP R13B03</a:t>
            </a:r>
            <a:br>
              <a:rPr lang="pl-PL" dirty="0" smtClean="0"/>
            </a:br>
            <a:endParaRPr lang="pl-PL" dirty="0" smtClean="0"/>
          </a:p>
          <a:p>
            <a:pPr algn="just"/>
            <a:r>
              <a:rPr lang="pl-PL" dirty="0" smtClean="0"/>
              <a:t>Data wypuszczenia: 23.11.2009 r.</a:t>
            </a:r>
          </a:p>
          <a:p>
            <a:pPr marL="118872" indent="0" algn="just">
              <a:buNone/>
            </a:pPr>
            <a:endParaRPr lang="pl-PL" dirty="0" smtClean="0"/>
          </a:p>
          <a:p>
            <a:pPr algn="just"/>
            <a:r>
              <a:rPr lang="pl-PL" dirty="0" smtClean="0"/>
              <a:t>Początkowo był to element eksperymentalny, a jego dodanie miało na celu zebranie pierwszych opinii programistów. </a:t>
            </a:r>
          </a:p>
          <a:p>
            <a:endParaRPr lang="pl-PL" dirty="0" smtClean="0"/>
          </a:p>
          <a:p>
            <a:pPr marL="118872" indent="0" algn="ctr">
              <a:buNone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5542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08176"/>
          </a:xfrm>
        </p:spPr>
        <p:txBody>
          <a:bodyPr>
            <a:normAutofit/>
          </a:bodyPr>
          <a:lstStyle/>
          <a:p>
            <a:r>
              <a:rPr lang="pl-PL" sz="5400" dirty="0" smtClean="0"/>
              <a:t>Cechy NIF-a</a:t>
            </a:r>
            <a:endParaRPr lang="pl-PL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4625609"/>
          </a:xfrm>
        </p:spPr>
        <p:txBody>
          <a:bodyPr/>
          <a:lstStyle/>
          <a:p>
            <a:r>
              <a:rPr lang="pl-PL" dirty="0" smtClean="0"/>
              <a:t>Łatwa obsługa od strony Erlanga.</a:t>
            </a:r>
            <a:br>
              <a:rPr lang="pl-PL" dirty="0" smtClean="0"/>
            </a:br>
            <a:endParaRPr lang="pl-PL" dirty="0" smtClean="0"/>
          </a:p>
          <a:p>
            <a:r>
              <a:rPr lang="pl-PL" dirty="0" smtClean="0"/>
              <a:t>Niewygodne dla Erlanga obliczenia możemy bez problemu wykonać w C.</a:t>
            </a:r>
            <a:br>
              <a:rPr lang="pl-PL" dirty="0" smtClean="0"/>
            </a:br>
            <a:endParaRPr lang="pl-PL" dirty="0" smtClean="0"/>
          </a:p>
          <a:p>
            <a:r>
              <a:rPr lang="pl-PL" dirty="0" smtClean="0"/>
              <a:t>Szybkie wywołanie kodu 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4411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08176"/>
          </a:xfrm>
        </p:spPr>
        <p:txBody>
          <a:bodyPr>
            <a:normAutofit/>
          </a:bodyPr>
          <a:lstStyle/>
          <a:p>
            <a:r>
              <a:rPr lang="pl-PL" sz="5400" dirty="0" smtClean="0"/>
              <a:t>Cechy NIF-a</a:t>
            </a:r>
            <a:endParaRPr lang="pl-PL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4625609"/>
          </a:xfrm>
        </p:spPr>
        <p:txBody>
          <a:bodyPr/>
          <a:lstStyle/>
          <a:p>
            <a:r>
              <a:rPr lang="pl-PL" dirty="0" smtClean="0"/>
              <a:t>Nieprzyjemna obsługa od strony C.</a:t>
            </a:r>
            <a:br>
              <a:rPr lang="pl-PL" dirty="0" smtClean="0"/>
            </a:br>
            <a:endParaRPr lang="pl-PL" dirty="0" smtClean="0"/>
          </a:p>
          <a:p>
            <a:r>
              <a:rPr lang="pl-PL" dirty="0" smtClean="0"/>
              <a:t>Jeżeli wykonywanie kodu w C zakończy się błędem to emulator Erlanga wykrzaczy się.</a:t>
            </a:r>
            <a:br>
              <a:rPr lang="pl-PL" dirty="0" smtClean="0"/>
            </a:br>
            <a:endParaRPr lang="pl-PL" dirty="0" smtClean="0"/>
          </a:p>
          <a:p>
            <a:r>
              <a:rPr lang="pl-PL" dirty="0" smtClean="0"/>
              <a:t>Scheduler obsługujący procesy w Erlangu, po odpaleniu NIF-a będzie obsługiwał  tylko go.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3522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08176"/>
          </a:xfrm>
        </p:spPr>
        <p:txBody>
          <a:bodyPr>
            <a:normAutofit/>
          </a:bodyPr>
          <a:lstStyle/>
          <a:p>
            <a:r>
              <a:rPr lang="pl-PL" sz="5400" dirty="0" smtClean="0"/>
              <a:t>Przykład</a:t>
            </a:r>
            <a:endParaRPr lang="pl-PL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4625609"/>
          </a:xfrm>
        </p:spPr>
        <p:txBody>
          <a:bodyPr/>
          <a:lstStyle/>
          <a:p>
            <a:r>
              <a:rPr lang="pl-PL" dirty="0" smtClean="0"/>
              <a:t>W celu zaprezentowania możliwości NIF-u stworzyliśmy moduł mnożący macierze.</a:t>
            </a:r>
          </a:p>
          <a:p>
            <a:r>
              <a:rPr lang="pl-PL" dirty="0" smtClean="0"/>
              <a:t>Jedna funkcja to mnożenie wykonane przy pomocy mapowania i wbudowanych funkcji modułu </a:t>
            </a:r>
            <a:r>
              <a:rPr lang="pl-PL" i="1" dirty="0" smtClean="0"/>
              <a:t>lists</a:t>
            </a:r>
            <a:endParaRPr lang="pl-PL" dirty="0" smtClean="0"/>
          </a:p>
          <a:p>
            <a:r>
              <a:rPr lang="pl-PL" dirty="0" smtClean="0"/>
              <a:t>Druga to NIF i mnożenie macierzy zaimplementowane w C.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5959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144</TotalTime>
  <Words>112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Module</vt:lpstr>
      <vt:lpstr>NIF</vt:lpstr>
      <vt:lpstr>Czym jest NIF ?</vt:lpstr>
      <vt:lpstr>Historia</vt:lpstr>
      <vt:lpstr>Cechy NIF-a</vt:lpstr>
      <vt:lpstr>Cechy NIF-a</vt:lpstr>
      <vt:lpstr>Przykład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NIF</dc:title>
  <dc:creator>Eryk</dc:creator>
  <cp:lastModifiedBy>Eryk</cp:lastModifiedBy>
  <cp:revision>9</cp:revision>
  <dcterms:created xsi:type="dcterms:W3CDTF">2014-01-20T10:51:37Z</dcterms:created>
  <dcterms:modified xsi:type="dcterms:W3CDTF">2014-01-20T14:02:44Z</dcterms:modified>
</cp:coreProperties>
</file>