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4"/>
  </p:normalViewPr>
  <p:slideViewPr>
    <p:cSldViewPr snapToGrid="0" snapToObjects="1">
      <p:cViewPr varScale="1">
        <p:scale>
          <a:sx n="65" d="100"/>
          <a:sy n="65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Tic-Tac-Toe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Danny Lopez: </a:t>
            </a:r>
            <a:r>
              <a:rPr lang="en-US" dirty="0" err="1" smtClean="0"/>
              <a:t>mysql</a:t>
            </a:r>
            <a:r>
              <a:rPr lang="en-US" dirty="0" smtClean="0"/>
              <a:t> database + </a:t>
            </a:r>
            <a:r>
              <a:rPr lang="en-US" dirty="0" err="1" smtClean="0"/>
              <a:t>passportjs</a:t>
            </a:r>
            <a:endParaRPr lang="en-US" dirty="0" smtClean="0"/>
          </a:p>
          <a:p>
            <a:r>
              <a:rPr lang="en-US" dirty="0" smtClean="0"/>
              <a:t>Michael Greg Kilmer: all things front-end</a:t>
            </a:r>
          </a:p>
          <a:p>
            <a:r>
              <a:rPr lang="en-US" dirty="0" err="1" smtClean="0"/>
              <a:t>Habeeb</a:t>
            </a:r>
            <a:r>
              <a:rPr lang="en-US" dirty="0" smtClean="0"/>
              <a:t> </a:t>
            </a:r>
            <a:r>
              <a:rPr lang="en-US" dirty="0" err="1" smtClean="0"/>
              <a:t>Olawin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Darshak</a:t>
            </a:r>
            <a:r>
              <a:rPr lang="en-US" dirty="0" smtClean="0"/>
              <a:t> </a:t>
            </a:r>
            <a:r>
              <a:rPr lang="en-US" dirty="0" err="1" smtClean="0"/>
              <a:t>Surti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9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+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used to make calls to connect with MySQL database</a:t>
            </a:r>
          </a:p>
          <a:p>
            <a:r>
              <a:rPr lang="en-US" dirty="0" smtClean="0"/>
              <a:t>jQuery used in </a:t>
            </a:r>
            <a:r>
              <a:rPr lang="en-US" dirty="0" err="1" smtClean="0"/>
              <a:t>tictactoe.js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99" y="2065867"/>
            <a:ext cx="4436927" cy="31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Expansions</a:t>
            </a:r>
            <a:r>
              <a:rPr lang="mr-IN" dirty="0" smtClean="0"/>
              <a:t>…</a:t>
            </a:r>
            <a:r>
              <a:rPr lang="en-US" dirty="0" smtClean="0"/>
              <a:t>when allotted extra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levels, selectors with different themes</a:t>
            </a:r>
          </a:p>
          <a:p>
            <a:r>
              <a:rPr lang="en-US" dirty="0" smtClean="0"/>
              <a:t>AI</a:t>
            </a:r>
          </a:p>
          <a:p>
            <a:r>
              <a:rPr lang="en-US" dirty="0" smtClean="0"/>
              <a:t>More games: Checkers, chess, pong, snake?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0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with group members</a:t>
            </a:r>
          </a:p>
          <a:p>
            <a:r>
              <a:rPr lang="en-US" dirty="0" err="1" smtClean="0"/>
              <a:t>PassportJS</a:t>
            </a:r>
            <a:r>
              <a:rPr lang="en-US" dirty="0" smtClean="0"/>
              <a:t>: Issues with creating a login page with </a:t>
            </a:r>
            <a:r>
              <a:rPr lang="en-US" dirty="0" err="1" smtClean="0"/>
              <a:t>href</a:t>
            </a:r>
            <a:r>
              <a:rPr lang="en-US" dirty="0" smtClean="0"/>
              <a:t> to login through Facebook, then for Facebook to redirect to the app</a:t>
            </a:r>
          </a:p>
          <a:p>
            <a:pPr lvl="1"/>
            <a:r>
              <a:rPr lang="en-US" dirty="0" smtClean="0"/>
              <a:t>After more research, our implementation was blocked as a phishing prevention mechanism</a:t>
            </a:r>
          </a:p>
          <a:p>
            <a:pPr lvl="1"/>
            <a:r>
              <a:rPr lang="en-US" dirty="0" smtClean="0"/>
              <a:t>Suggestions for this?</a:t>
            </a:r>
          </a:p>
          <a:p>
            <a:r>
              <a:rPr lang="en-US" dirty="0" smtClean="0"/>
              <a:t>Over-ambitious project initially, then working around other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20" y="2142066"/>
            <a:ext cx="6494588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 to scale back from original project idea</a:t>
            </a:r>
          </a:p>
          <a:p>
            <a:r>
              <a:rPr lang="en-US" dirty="0" smtClean="0"/>
              <a:t>Knew group availability was limited</a:t>
            </a:r>
          </a:p>
          <a:p>
            <a:r>
              <a:rPr lang="en-US" dirty="0" smtClean="0"/>
              <a:t>Wanted to get a robust, polished, </a:t>
            </a:r>
            <a:r>
              <a:rPr lang="en-US" smtClean="0"/>
              <a:t>and working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7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to kill time</a:t>
            </a:r>
          </a:p>
          <a:p>
            <a:r>
              <a:rPr lang="en-US" dirty="0" smtClean="0"/>
              <a:t>Shows record of games played</a:t>
            </a:r>
          </a:p>
          <a:p>
            <a:r>
              <a:rPr lang="en-US" dirty="0" smtClean="0"/>
              <a:t>Logs in using your Facebook account, effectively a Facebook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1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+ </a:t>
            </a: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3" y="3601587"/>
            <a:ext cx="1701800" cy="355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29" y="2065867"/>
            <a:ext cx="9097872" cy="4095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7227" y="3587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ym typeface="Wingdings"/>
              </a:rPr>
              <a:t>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2" y="2118728"/>
            <a:ext cx="10131425" cy="3536256"/>
          </a:xfrm>
        </p:spPr>
      </p:pic>
      <p:sp>
        <p:nvSpPr>
          <p:cNvPr id="5" name="TextBox 4"/>
          <p:cNvSpPr txBox="1"/>
          <p:nvPr/>
        </p:nvSpPr>
        <p:spPr>
          <a:xfrm>
            <a:off x="1354010" y="5654984"/>
            <a:ext cx="943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insert called using Ajax upon every round completed. User logged in + winner, X or O,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1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84" y="2141537"/>
            <a:ext cx="9934138" cy="3830375"/>
          </a:xfrm>
        </p:spPr>
      </p:pic>
    </p:spTree>
    <p:extLst>
      <p:ext uri="{BB962C8B-B14F-4D97-AF65-F5344CB8AC3E}">
        <p14:creationId xmlns:p14="http://schemas.microsoft.com/office/powerpoint/2010/main" val="203094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11" y="2141538"/>
            <a:ext cx="6208003" cy="3649662"/>
          </a:xfrm>
        </p:spPr>
      </p:pic>
      <p:sp>
        <p:nvSpPr>
          <p:cNvPr id="6" name="TextBox 5"/>
          <p:cNvSpPr txBox="1"/>
          <p:nvPr/>
        </p:nvSpPr>
        <p:spPr>
          <a:xfrm>
            <a:off x="1735733" y="5791200"/>
            <a:ext cx="803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is populated by an Ajax call to </a:t>
            </a:r>
            <a:r>
              <a:rPr lang="en-US" dirty="0" err="1" smtClean="0"/>
              <a:t>NodeJS</a:t>
            </a:r>
            <a:r>
              <a:rPr lang="en-US" dirty="0" smtClean="0"/>
              <a:t> file, which makes a SQL select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2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2" y="2893219"/>
            <a:ext cx="3200400" cy="2146300"/>
          </a:xfrm>
        </p:spPr>
      </p:pic>
    </p:spTree>
    <p:extLst>
      <p:ext uri="{BB962C8B-B14F-4D97-AF65-F5344CB8AC3E}">
        <p14:creationId xmlns:p14="http://schemas.microsoft.com/office/powerpoint/2010/main" val="103031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Passport.js</a:t>
            </a:r>
            <a:r>
              <a:rPr lang="en-US" dirty="0" smtClean="0"/>
              <a:t> + 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2556669"/>
            <a:ext cx="6197600" cy="2819400"/>
          </a:xfrm>
        </p:spPr>
      </p:pic>
    </p:spTree>
    <p:extLst>
      <p:ext uri="{BB962C8B-B14F-4D97-AF65-F5344CB8AC3E}">
        <p14:creationId xmlns:p14="http://schemas.microsoft.com/office/powerpoint/2010/main" val="516777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777</TotalTime>
  <Words>217</Words>
  <Application>Microsoft Macintosh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Wingdings</vt:lpstr>
      <vt:lpstr>Arial</vt:lpstr>
      <vt:lpstr>Celestial</vt:lpstr>
      <vt:lpstr>jQuery Tic-Tac-Toe</vt:lpstr>
      <vt:lpstr>Motivation</vt:lpstr>
      <vt:lpstr>Uses</vt:lpstr>
      <vt:lpstr>Dataflow + nodejs</vt:lpstr>
      <vt:lpstr>PowerPoint Presentation</vt:lpstr>
      <vt:lpstr>PowerPoint Presentation</vt:lpstr>
      <vt:lpstr>PowerPoint Presentation</vt:lpstr>
      <vt:lpstr>MySQL Database</vt:lpstr>
      <vt:lpstr>Passport.js + JSON</vt:lpstr>
      <vt:lpstr>Ajax + jquery</vt:lpstr>
      <vt:lpstr>Expansions…when allotted extra time</vt:lpstr>
      <vt:lpstr>Challenges and lessons learned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Tic-Tac-Toe</dc:title>
  <dc:creator>Daniel Lopez</dc:creator>
  <cp:lastModifiedBy>Daniel Lopez</cp:lastModifiedBy>
  <cp:revision>9</cp:revision>
  <dcterms:created xsi:type="dcterms:W3CDTF">2017-09-05T05:07:05Z</dcterms:created>
  <dcterms:modified xsi:type="dcterms:W3CDTF">2017-09-05T18:04:29Z</dcterms:modified>
</cp:coreProperties>
</file>