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officedocument.presentationml.presentation.main+xml" Extension="xml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slide+xml" PartName="/ppt/slides/planStrategyMap_a0C0H00001Vq6nQUAR_a0H0H00000dXL2nUAG_0.xml"/>
  <Override ContentType="application/vnd.openxmlformats-officedocument.presentationml.notesSlide+xml" PartName="/ppt/notesSlides/notesslideOpportunityMap0.xml"/>
  <Override ContentType="application/vnd.openxmlformats-officedocument.presentationml.slideLayout+xml" PartName="/ppt/slideLayouts/slideLayout26.xml"/>
  <Override ContentType="application/vnd.openxmlformats-officedocument.presentationml.slideMaster+xml" PartName="/ppt/slideMasters/slideMaster2.xml"/>
  <Override ContentType="application/vnd.openxmlformats-officedocument.presentationml.slideLayout+xml" PartName="/ppt/slideLayouts/slideLayout33.xml"/>
  <Override ContentType="application/vnd.openxmlformats-officedocument.presentationml.tableStyles+xml" PartName="/ppt/tableStyles.xml"/>
  <Override ContentType="application/vnd.openxmlformats-officedocument.theme+xml" PartName="/ppt/theme/theme2.xml"/>
  <Override ContentType="application/vnd.openxmlformats-officedocument.presentationml.viewProps+xml" PartName="/ppt/viewProps.xml"/>
  <Override ContentType="application/vnd.openxmlformats-officedocument.presentationml.notesSlide+xml" PartName="/ppt/notesSlides/notesplanUnitDetails_0.xml"/>
  <Override ContentType="application/vnd.openxmlformats-officedocument.presentationml.notesSlide+xml" PartName="/ppt/notesSlides/notesplanOpportunities0.xml"/>
  <Override ContentType="application/vnd.openxmlformats-officedocument.presentationml.slide+xml" PartName="/ppt/slides/slideOpportunityMap0.xml"/>
  <Override ContentType="application/vnd.openxmlformats-officedocument.presentationml.slideLayout+xml" PartName="/ppt/slideLayouts/slideLayout8.xml"/>
  <Override ContentType="application/vnd.openxmlformats-officedocument.presentationml.notesSlide+xml" PartName="/ppt/notesSlides/notesplanPoliticalMap_a0C0H00001Vq6nQUAR_0.xml"/>
  <Override ContentType="application/vnd.openxmlformats-officedocument.presentationml.slideLayout+xml" PartName="/ppt/slideLayouts/slideLayout20.xml"/>
  <Override ContentType="application/vnd.openxmlformats-officedocument.theme+xml" PartName="/ppt/theme/theme3.xml"/>
  <Override ContentType="application/vnd.openxmlformats-officedocument.presentationml.slideLayout+xml" PartName="/ppt/slideLayouts/slideLayout25.xml"/>
  <Override ContentType="application/vnd.openxmlformats-officedocument.presentationml.notesSlide+xml" PartName="/ppt/notesSlides/notesplanObjectives0.xml"/>
  <Override ContentType="application/vnd.openxmlformats-officedocument.presentationml.notesSlide+xml" PartName="/ppt/notesSlides/notesplanDetails_1.xml"/>
  <Override ContentType="application/vnd.openxmlformats-officedocument.presentationml.slideLayout+xml" PartName="/ppt/slideLayouts/slideLayout2.xml"/>
  <Override ContentType="application/vnd.openxmlformats-officedocument.presentationml.slide+xml" PartName="/ppt/slides/planDetails_1.xml"/>
  <Override ContentType="application/vnd.openxmlformats-officedocument.presentationml.slide+xml" PartName="/ppt/slides/planOpportunities0.xml"/>
  <Override ContentType="application/vnd.openxmlformats-package.core-properties+xml" PartName="/docProps/core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0.xml"/>
  <Override ContentType="application/vnd.openxmlformats-officedocument.presentationml.slide+xml" PartName="/ppt/slides/planDetails_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3.xml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6.xml"/>
  <Override ContentType="application/vnd.openxmlformats-officedocument.presentationml.notesSlide+xml" PartName="/ppt/notesSlides/notesplanStrategyMap_a0C0H00001Vq6nQUAR_a0H0H00000dXL2nUAG_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4.xml"/>
  <Override ContentType="application/vnd.openxmlformats-officedocument.presentationml.slideMaster+xml" PartName="/ppt/slideMasters/slideMaster3.xml"/>
  <Override ContentType="application/vnd.openxmlformats-officedocument.presentationml.slide+xml" PartName="/ppt/slides/planOverview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4.xml"/>
  <Override ContentType="application/vnd.openxmlformats-officedocument.theme+xml" PartName="/ppt/theme/theme1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planObjectives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9.xml"/>
  <Override ContentType="application/vnd.openxmlformats-officedocument.presentationml.notesSlide+xml" PartName="/ppt/notesSlides/notesplanDetails_0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31.xml"/>
  <Override ContentType="application/vnd.openxmlformats-officedocument.theme+xml" PartName="/ppt/theme/theme4.xml"/>
  <Override ContentType="application/vnd.openxmlformats-officedocument.presentationml.slide+xml" PartName="/ppt/slides/planPoliticalMap_a0C0H00001Vq6nQUAR_0.xml"/>
  <Override ContentType="application/vnd.openxmlformats-officedocument.presentationml.presProps+xml" PartName="/ppt/presProps.xml"/>
  <Override ContentType="application/vnd.openxmlformats-officedocument.presentationml.notesSlide+xml" PartName="/ppt/notesSlides/notesplanOverview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2.xml"/>
  <Override ContentType="application/vnd.openxmlformats-officedocument.presentationml.slide+xml" PartName="/ppt/slides/planUnitDetails_0.xml"/>
  <Override ContentType="application/vnd.openxmlformats-officedocument.presentationml.slideLayout+xml" PartName="/ppt/slideLayouts/slideLayout28.xml"/>
</Types>
</file>

<file path=_rels/.rels><?xml version="1.0" encoding="utf-8"?>
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trictFirstAndLastChars="0">
  <p:sldMasterIdLst>
    <p:sldMasterId id="2147483648" r:id="rId1"/>
    <p:sldMasterId id="2147483649" r:id="rId2"/>
    <p:sldMasterId id="2147483650" r:id="rId3"/>
  </p:sldMasterIdLst>
  <p:notesMasterIdLst>
    <p:notesMasterId r:id="rId6"/>
  </p:notesMasterIdLst>
  <p:sldIdLst>
    <p:sldId id="256" r:id="rId4"/>
    <p:sldId id="304" r:id="planOverview"/>
    <p:sldId id="305" r:id="planDetails_0"/>
    <p:sldId id="306" r:id="planDetails_1"/>
    <p:sldId id="307" r:id="planUnitDetails_0"/>
    <p:sldId id="308" r:id="slideOpportunityMap0"/>
    <p:sldId id="309" r:id="planOpportunities0"/>
    <p:sldId id="310" r:id="planPoliticalMap_a0C0H00001Vq6nQUAR_0"/>
    <p:sldId id="311" r:id="planStrategyMap_a0C0H00001Vq6nQUAR_a0H0H00000dXL2nUAG_0"/>
    <p:sldId id="312" r:id="planObjectives0"/>
  </p:sldIdLst>
  <p:sldSz cx="13716000" cy="9753600"/>
  <p:notesSz cx="6858000" cy="9144000"/>
  <p:defaultTextStyle>
    <a:defPPr>
      <a:defRPr lang="en-GB"/>
    </a:defPPr>
    <a:lvl1pPr algn="l" defTabSz="449263" fontAlgn="base" hangingPunct="0" rtl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charset="0" pitchFamily="16" typeface="Times New Roman"/>
      <a:defRPr kern="1200">
        <a:solidFill>
          <a:schemeClr val="tx1"/>
        </a:solidFill>
        <a:latin charset="0" typeface="Arial"/>
        <a:ea charset="-122" typeface="Microsoft YaHei"/>
        <a:cs typeface="+mn-cs"/>
      </a:defRPr>
    </a:lvl1pPr>
    <a:lvl2pPr algn="l" defTabSz="449263" fontAlgn="base" hangingPunct="0" indent="-285750" marL="742950" rtl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charset="0" pitchFamily="16" typeface="Times New Roman"/>
      <a:defRPr kern="1200">
        <a:solidFill>
          <a:schemeClr val="tx1"/>
        </a:solidFill>
        <a:latin charset="0" typeface="Arial"/>
        <a:ea charset="-122" typeface="Microsoft YaHei"/>
        <a:cs typeface="+mn-cs"/>
      </a:defRPr>
    </a:lvl2pPr>
    <a:lvl3pPr algn="l" defTabSz="449263" fontAlgn="base" hangingPunct="0" indent="-228600" marL="1143000" rtl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charset="0" pitchFamily="16" typeface="Times New Roman"/>
      <a:defRPr kern="1200">
        <a:solidFill>
          <a:schemeClr val="tx1"/>
        </a:solidFill>
        <a:latin charset="0" typeface="Arial"/>
        <a:ea charset="-122" typeface="Microsoft YaHei"/>
        <a:cs typeface="+mn-cs"/>
      </a:defRPr>
    </a:lvl3pPr>
    <a:lvl4pPr algn="l" defTabSz="449263" fontAlgn="base" hangingPunct="0" indent="-228600" marL="1600200" rtl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charset="0" pitchFamily="16" typeface="Times New Roman"/>
      <a:defRPr kern="1200">
        <a:solidFill>
          <a:schemeClr val="tx1"/>
        </a:solidFill>
        <a:latin charset="0" typeface="Arial"/>
        <a:ea charset="-122" typeface="Microsoft YaHei"/>
        <a:cs typeface="+mn-cs"/>
      </a:defRPr>
    </a:lvl4pPr>
    <a:lvl5pPr algn="l" defTabSz="449263" fontAlgn="base" hangingPunct="0" indent="-228600" marL="2057400" rtl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charset="0" pitchFamily="16" typeface="Times New Roman"/>
      <a:defRPr kern="1200">
        <a:solidFill>
          <a:schemeClr val="tx1"/>
        </a:solidFill>
        <a:latin charset="0" typeface="Arial"/>
        <a:ea charset="-122" typeface="Microsoft YaHei"/>
        <a:cs typeface="+mn-cs"/>
      </a:defRPr>
    </a:lvl5pPr>
    <a:lvl6pPr algn="l" defTabSz="914400" eaLnBrk="1" hangingPunct="1" latinLnBrk="0" marL="2286000" rtl="0">
      <a:defRPr kern="1200">
        <a:solidFill>
          <a:schemeClr val="tx1"/>
        </a:solidFill>
        <a:latin charset="0" typeface="Arial"/>
        <a:ea charset="-122" typeface="Microsoft YaHei"/>
        <a:cs typeface="+mn-cs"/>
      </a:defRPr>
    </a:lvl6pPr>
    <a:lvl7pPr algn="l" defTabSz="914400" eaLnBrk="1" hangingPunct="1" latinLnBrk="0" marL="2743200" rtl="0">
      <a:defRPr kern="1200">
        <a:solidFill>
          <a:schemeClr val="tx1"/>
        </a:solidFill>
        <a:latin charset="0" typeface="Arial"/>
        <a:ea charset="-122" typeface="Microsoft YaHei"/>
        <a:cs typeface="+mn-cs"/>
      </a:defRPr>
    </a:lvl7pPr>
    <a:lvl8pPr algn="l" defTabSz="914400" eaLnBrk="1" hangingPunct="1" latinLnBrk="0" marL="3200400" rtl="0">
      <a:defRPr kern="1200">
        <a:solidFill>
          <a:schemeClr val="tx1"/>
        </a:solidFill>
        <a:latin charset="0" typeface="Arial"/>
        <a:ea charset="-122" typeface="Microsoft YaHei"/>
        <a:cs typeface="+mn-cs"/>
      </a:defRPr>
    </a:lvl8pPr>
    <a:lvl9pPr algn="l" defTabSz="914400" eaLnBrk="1" hangingPunct="1" latinLnBrk="0" marL="3657600" rtl="0">
      <a:defRPr kern="1200">
        <a:solidFill>
          <a:schemeClr val="tx1"/>
        </a:solidFill>
        <a:latin charset="0" typeface="Arial"/>
        <a:ea charset="-122" typeface="Microsoft YaHei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noFill/>
              <a:miter lim="400000"/>
            </a:ln>
          </a:left>
          <a:right>
            <a:ln cap="flat" w="12700">
              <a:noFill/>
              <a:miter lim="400000"/>
            </a:ln>
          </a:right>
          <a:top>
            <a:ln cap="flat" w="12700">
              <a:noFill/>
              <a:miter lim="400000"/>
            </a:ln>
          </a:top>
          <a:bottom>
            <a:ln cap="flat" w="12700">
              <a:noFill/>
              <a:miter lim="400000"/>
            </a:ln>
          </a:bottom>
          <a:insideH>
            <a:ln cap="flat" w="12700">
              <a:noFill/>
              <a:miter lim="400000"/>
            </a:ln>
          </a:insideH>
          <a:insideV>
            <a:ln cap="flat" w="12700">
              <a:noFill/>
              <a:miter lim="400000"/>
            </a:ln>
          </a:insideV>
        </a:tcBdr>
        <a:fill>
          <a:solidFill>
            <!--  <a:srgbClr val="E2F4EC"/> -->
            <a:srgbClr val="0000ff"/>
          </a:solidFill>
        </a:fill>
      </a:tcStyle>
    </a:wholeTbl>
    <a:band2H>
      <a:tcTxStyle/>
      <a:tcStyle>
        <a:tcBdr/>
        <a:fill>
          <a:solidFill>
            <!-- <a:srgbClr val="F1FAF5"/> -->
            <a:srgbClr val="ff000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noFill/>
              <a:miter lim="400000"/>
            </a:ln>
          </a:left>
          <a:right>
            <a:ln cap="flat" w="12700">
              <a:noFill/>
              <a:miter lim="400000"/>
            </a:ln>
          </a:right>
          <a:top>
            <a:ln cap="flat" w="12700">
              <a:noFill/>
              <a:miter lim="400000"/>
            </a:ln>
          </a:top>
          <a:bottom>
            <a:ln cap="flat" w="12700">
              <a:noFill/>
              <a:miter lim="400000"/>
            </a:ln>
          </a:bottom>
          <a:insideH>
            <a:ln cap="flat" w="12700">
              <a:noFill/>
              <a:miter lim="400000"/>
            </a:ln>
          </a:insideH>
          <a:insideV>
            <a:ln cap="flat" w="12700">
              <a:noFill/>
              <a:miter lim="400000"/>
            </a:ln>
          </a:insideV>
        </a:tcBdr>
        <a:fill>
          <a:solidFill>
            <a:srgbClr val="E2F4E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w="12700">
              <a:noFill/>
              <a:miter lim="400000"/>
            </a:ln>
          </a:left>
          <a:right>
            <a:ln cap="flat" w="12700">
              <a:noFill/>
              <a:miter lim="400000"/>
            </a:ln>
          </a:right>
          <a:top>
            <a:ln cap="flat" w="50800">
              <a:solidFill>
                <a:srgbClr val="000000"/>
              </a:solidFill>
              <a:prstDash val="solid"/>
              <a:round/>
            </a:ln>
          </a:top>
          <a:bottom>
            <a:ln cap="flat" w="12700">
              <a:noFill/>
              <a:miter lim="400000"/>
            </a:ln>
          </a:bottom>
          <a:insideH>
            <a:ln cap="flat" w="12700">
              <a:noFill/>
              <a:miter lim="400000"/>
            </a:ln>
          </a:insideH>
          <a:insideV>
            <a:ln cap="flat" w="12700">
              <a:noFill/>
              <a:miter lim="400000"/>
            </a:ln>
          </a:insideV>
        </a:tcBdr>
        <a:fill>
          <a:solidFill>
            <a:srgbClr val="F1FAF5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accent3">
          <a:lumOff val="44000"/>
        </a:schemeClr>
      </a:tcTxStyle>
      <a:tcStyle>
        <a:tcBdr>
          <a:left>
            <a:ln cap="flat" w="12700">
              <a:noFill/>
              <a:miter lim="400000"/>
            </a:ln>
          </a:left>
          <a:right>
            <a:ln cap="flat" w="12700">
              <a:noFill/>
              <a:miter lim="400000"/>
            </a:ln>
          </a:right>
          <a:top>
            <a:ln cap="flat" w="12700">
              <a:noFill/>
              <a:miter lim="400000"/>
            </a:ln>
          </a:top>
          <a:bottom>
            <a:ln cap="flat" w="12700">
              <a:noFill/>
              <a:miter lim="400000"/>
            </a:ln>
          </a:bottom>
          <a:insideH>
            <a:ln cap="flat" w="12700">
              <a:noFill/>
              <a:miter lim="400000"/>
            </a:ln>
          </a:insideH>
          <a:insideV>
            <a:ln cap="flat" w="12700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b="0" g="0" r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>
      <p:cViewPr varScale="1">
        <p:scale>
          <a:sx d="100" n="78"/>
          <a:sy d="100" n="78"/>
        </p:scale>
        <p:origin x="-1422" y="-84"/>
      </p:cViewPr>
      <p:guideLst>
        <p:guide orient="horz" pos="2160"/>
        <p:guide pos="2880"/>
      </p:guideLst>
    </p:cSldViewPr>
  </p:slideViewPr>
  <p:outlineViewPr>
    <p:cViewPr varScale="1">
      <p:scale>
        <a:sx d="200" n="170"/>
        <a:sy d="200" n="170"/>
      </p:scale>
      <p:origin x="-780" y="-84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>
      <p:cViewPr varScale="1">
        <p:scale>
          <a:sx d="100" n="59"/>
          <a:sy d="100" n="59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8" Target="viewProps.xml" Type="http://schemas.openxmlformats.org/officeDocument/2006/relationships/viewProps"/><Relationship Id="rId3" Target="slideMasters/slideMaster3.xml" Type="http://schemas.openxmlformats.org/officeDocument/2006/relationships/slideMaster"/><Relationship Id="rId7" Target="presProps.xml" Type="http://schemas.openxmlformats.org/officeDocument/2006/relationships/presProps"/><Relationship Id="rId2" Target="slideMasters/slideMaster2.xml" Type="http://schemas.openxmlformats.org/officeDocument/2006/relationships/slideMaster"/><Relationship Id="rId1" Target="slideMasters/slideMaster1.xml" Type="http://schemas.openxmlformats.org/officeDocument/2006/relationships/slideMaster"/><Relationship Id="rId6" Target="notesMasters/notesMaster1.xml" Type="http://schemas.openxmlformats.org/officeDocument/2006/relationships/notesMaster"/><Relationship Id="rId10" Target="tableStyles.xml" Type="http://schemas.openxmlformats.org/officeDocument/2006/relationships/tableStyles"/><Relationship Id="rId4" Target="slides/slide1.xml" Type="http://schemas.openxmlformats.org/officeDocument/2006/relationships/slide"/><Relationship Id="rId9" Target="theme/theme1.xml" Type="http://schemas.openxmlformats.org/officeDocument/2006/relationships/theme"/><Relationship Id="planOverview" Target="slides/planOverview.xml" Type="http://schemas.openxmlformats.org/officeDocument/2006/relationships/slide"/><Relationship Id="planDetails_0" Target="slides/planDetails_0.xml" Type="http://schemas.openxmlformats.org/officeDocument/2006/relationships/slide"/><Relationship Id="planDetails_1" Target="slides/planDetails_1.xml" Type="http://schemas.openxmlformats.org/officeDocument/2006/relationships/slide"/><Relationship Id="planUnitDetails_0" Target="slides/planUnitDetails_0.xml" Type="http://schemas.openxmlformats.org/officeDocument/2006/relationships/slide"/><Relationship Id="slideOpportunityMap0" Target="slides/slideOpportunityMap0.xml" Type="http://schemas.openxmlformats.org/officeDocument/2006/relationships/slide"/><Relationship Id="planOpportunities0" Target="slides/planOpportunities0.xml" Type="http://schemas.openxmlformats.org/officeDocument/2006/relationships/slide"/><Relationship Id="planPoliticalMap_a0C0H00001Vq6nQUAR_0" Target="slides/planPoliticalMap_a0C0H00001Vq6nQUAR_0.xml" Type="http://schemas.openxmlformats.org/officeDocument/2006/relationships/slide"/><Relationship Id="planStrategyMap_a0C0H00001Vq6nQUAR_a0H0H00000dXL2nUAG_0" Target="slides/planStrategyMap_a0C0H00001Vq6nQUAR_a0H0H00000dXL2nUAG_0.xml" Type="http://schemas.openxmlformats.org/officeDocument/2006/relationships/slide"/><Relationship Id="planObjectives0" Target="slides/planObjectives0.xml" Type="http://schemas.openxmlformats.org/officeDocument/2006/relationships/slide"/></Relationships>
</file>

<file path=ppt/notesMasters/_rels/notesMaster1.xml.rels><?xml version="1.0" encoding="utf-8"?>
<Relationships xmlns="http://schemas.openxmlformats.org/package/2006/relationships"><Relationship Id="rId1" Target="../theme/theme4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 noChangeAspect="1" noGrp="1" noRot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cap="flat" w="9525">
            <a:noFill/>
            <a:round/>
            <a:headEnd/>
            <a:tailEnd/>
          </a:ln>
          <a:effectLst/>
        </p:spPr>
      </p:sp>
      <p:sp>
        <p:nvSpPr>
          <p:cNvPr id="4098" name="Rectangle 2"/>
          <p:cNvSpPr>
            <a:spLocks noChangeArrowheads="1" noGrp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 w="9525">
            <a:noFill/>
            <a:round/>
            <a:headEnd/>
            <a:tailEnd/>
          </a:ln>
          <a:effectLst/>
        </p:spPr>
        <p:txBody>
          <a:bodyPr anchor="t" anchorCtr="0" bIns="0" compatLnSpc="1" lIns="0" numCol="1" rIns="0" tIns="0" vert="horz" wrap="square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4099" name="Rectangle 3"/>
          <p:cNvSpPr>
            <a:spLocks noChangeArrowheads="1" noGrp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cap="flat" w="9525">
            <a:noFill/>
            <a:round/>
            <a:headEnd/>
            <a:tailEnd/>
          </a:ln>
          <a:effectLst/>
        </p:spPr>
        <p:txBody>
          <a:bodyPr anchor="t" anchorCtr="0" bIns="0" compatLnSpc="1" lIns="0" numCol="1" rIns="0" tIns="0" vert="horz" wrap="square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algn="l" pos="723900"/>
                <a:tab algn="l" pos="1447800"/>
                <a:tab algn="l" pos="2171700"/>
                <a:tab algn="l" pos="2895600"/>
              </a:tabLst>
              <a:defRPr sz="1400">
                <a:solidFill>
                  <a:srgbClr val="000000"/>
                </a:solidFill>
                <a:latin charset="0" pitchFamily="16" typeface="Times New Roman"/>
                <a:cs charset="0" typeface="Arial Unicode MS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ChangeArrowheads="1" noGrp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cap="flat" w="9525">
            <a:noFill/>
            <a:round/>
            <a:headEnd/>
            <a:tailEnd/>
          </a:ln>
          <a:effectLst/>
        </p:spPr>
        <p:txBody>
          <a:bodyPr anchor="t" anchorCtr="0" bIns="0" compatLnSpc="1" lIns="0" numCol="1" rIns="0" tIns="0" vert="horz" wrap="square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algn="l" pos="723900"/>
                <a:tab algn="l" pos="1447800"/>
                <a:tab algn="l" pos="2171700"/>
                <a:tab algn="l" pos="2895600"/>
              </a:tabLst>
              <a:defRPr sz="1400">
                <a:solidFill>
                  <a:srgbClr val="000000"/>
                </a:solidFill>
                <a:latin charset="0" pitchFamily="16" typeface="Times New Roman"/>
                <a:cs charset="0" typeface="Arial Unicode MS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ChangeArrowheads="1" noGrp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cap="flat" w="9525">
            <a:noFill/>
            <a:round/>
            <a:headEnd/>
            <a:tailEnd/>
          </a:ln>
          <a:effectLst/>
        </p:spPr>
        <p:txBody>
          <a:bodyPr anchor="b" anchorCtr="0" bIns="0" compatLnSpc="1" lIns="0" numCol="1" rIns="0" tIns="0" vert="horz" wrap="square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algn="l" pos="723900"/>
                <a:tab algn="l" pos="1447800"/>
                <a:tab algn="l" pos="2171700"/>
                <a:tab algn="l" pos="2895600"/>
              </a:tabLst>
              <a:defRPr sz="1400">
                <a:solidFill>
                  <a:srgbClr val="000000"/>
                </a:solidFill>
                <a:latin charset="0" pitchFamily="16" typeface="Times New Roman"/>
                <a:cs charset="0" typeface="Arial Unicode MS"/>
              </a:defRPr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ChangeArrowheads="1" noGrp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cap="flat" w="9525">
            <a:noFill/>
            <a:round/>
            <a:headEnd/>
            <a:tailEnd/>
          </a:ln>
          <a:effectLst/>
        </p:spPr>
        <p:txBody>
          <a:bodyPr anchor="b" anchorCtr="0" bIns="0" compatLnSpc="1" lIns="0" numCol="1" rIns="0" tIns="0" vert="horz" wrap="square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algn="l" pos="723900"/>
                <a:tab algn="l" pos="1447800"/>
                <a:tab algn="l" pos="2171700"/>
                <a:tab algn="l" pos="2895600"/>
              </a:tabLst>
              <a:defRPr sz="1400">
                <a:solidFill>
                  <a:srgbClr val="000000"/>
                </a:solidFill>
                <a:latin charset="0" pitchFamily="16" typeface="Times New Roman"/>
                <a:cs charset="0" typeface="Arial Unicode MS"/>
              </a:defRPr>
            </a:lvl1pPr>
          </a:lstStyle>
          <a:p>
            <a:fld id="{81FBF40B-4F86-4C47-A4B9-3ECC60C06C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90416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449263" eaLnBrk="0" fontAlgn="base" hangingPunct="0" rtl="0">
      <a:spcBef>
        <a:spcPct val="30000"/>
      </a:spcBef>
      <a:spcAft>
        <a:spcPct val="0"/>
      </a:spcAft>
      <a:buClr>
        <a:srgbClr val="000000"/>
      </a:buClr>
      <a:buSzPct val="100000"/>
      <a:buFont charset="0" pitchFamily="16" typeface="Times New Roman"/>
      <a:defRPr kern="1200" sz="1200">
        <a:solidFill>
          <a:srgbClr val="000000"/>
        </a:solidFill>
        <a:latin charset="0" pitchFamily="16" typeface="Times New Roman"/>
        <a:ea typeface="+mn-ea"/>
        <a:cs typeface="+mn-cs"/>
      </a:defRPr>
    </a:lvl1pPr>
    <a:lvl2pPr algn="l" defTabSz="449263" eaLnBrk="0" fontAlgn="base" hangingPunct="0" indent="-285750" marL="742950" rtl="0">
      <a:spcBef>
        <a:spcPct val="30000"/>
      </a:spcBef>
      <a:spcAft>
        <a:spcPct val="0"/>
      </a:spcAft>
      <a:buClr>
        <a:srgbClr val="000000"/>
      </a:buClr>
      <a:buSzPct val="100000"/>
      <a:buFont charset="0" pitchFamily="16" typeface="Times New Roman"/>
      <a:defRPr kern="1200" sz="1200">
        <a:solidFill>
          <a:srgbClr val="000000"/>
        </a:solidFill>
        <a:latin charset="0" pitchFamily="16" typeface="Times New Roman"/>
        <a:ea typeface="+mn-ea"/>
        <a:cs typeface="+mn-cs"/>
      </a:defRPr>
    </a:lvl2pPr>
    <a:lvl3pPr algn="l" defTabSz="449263" eaLnBrk="0" fontAlgn="base" hangingPunct="0" indent="-228600" marL="1143000" rtl="0">
      <a:spcBef>
        <a:spcPct val="30000"/>
      </a:spcBef>
      <a:spcAft>
        <a:spcPct val="0"/>
      </a:spcAft>
      <a:buClr>
        <a:srgbClr val="000000"/>
      </a:buClr>
      <a:buSzPct val="100000"/>
      <a:buFont charset="0" pitchFamily="16" typeface="Times New Roman"/>
      <a:defRPr kern="1200" sz="1200">
        <a:solidFill>
          <a:srgbClr val="000000"/>
        </a:solidFill>
        <a:latin charset="0" pitchFamily="16" typeface="Times New Roman"/>
        <a:ea typeface="+mn-ea"/>
        <a:cs typeface="+mn-cs"/>
      </a:defRPr>
    </a:lvl3pPr>
    <a:lvl4pPr algn="l" defTabSz="449263" eaLnBrk="0" fontAlgn="base" hangingPunct="0" indent="-228600" marL="1600200" rtl="0">
      <a:spcBef>
        <a:spcPct val="30000"/>
      </a:spcBef>
      <a:spcAft>
        <a:spcPct val="0"/>
      </a:spcAft>
      <a:buClr>
        <a:srgbClr val="000000"/>
      </a:buClr>
      <a:buSzPct val="100000"/>
      <a:buFont charset="0" pitchFamily="16" typeface="Times New Roman"/>
      <a:defRPr kern="1200" sz="1200">
        <a:solidFill>
          <a:srgbClr val="000000"/>
        </a:solidFill>
        <a:latin charset="0" pitchFamily="16" typeface="Times New Roman"/>
        <a:ea typeface="+mn-ea"/>
        <a:cs typeface="+mn-cs"/>
      </a:defRPr>
    </a:lvl4pPr>
    <a:lvl5pPr algn="l" defTabSz="449263" eaLnBrk="0" fontAlgn="base" hangingPunct="0" indent="-228600" marL="2057400" rtl="0">
      <a:spcBef>
        <a:spcPct val="30000"/>
      </a:spcBef>
      <a:spcAft>
        <a:spcPct val="0"/>
      </a:spcAft>
      <a:buClr>
        <a:srgbClr val="000000"/>
      </a:buClr>
      <a:buSzPct val="100000"/>
      <a:buFont charset="0" pitchFamily="16" typeface="Times New Roman"/>
      <a:defRPr kern="1200" sz="1200">
        <a:solidFill>
          <a:srgbClr val="000000"/>
        </a:solidFill>
        <a:latin charset="0" pitchFamily="16" typeface="Times New Roman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arget="../slides/slide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planDetails_0.xml.rels><?xml version="1.0" encoding="utf-8"?>
<Relationships xmlns="http://schemas.openxmlformats.org/package/2006/relationships"><Relationship Id="rId2" Target="../slides/planDetails_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planDetails_1.xml.rels><?xml version="1.0" encoding="utf-8"?>
<Relationships xmlns="http://schemas.openxmlformats.org/package/2006/relationships"><Relationship Id="rId2" Target="../slides/planDetails_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planObjectives0.xml.rels><?xml version="1.0" encoding="utf-8"?>
<Relationships xmlns="http://schemas.openxmlformats.org/package/2006/relationships"><Relationship Id="rId2" Target="../slides/planObjectives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planOpportunities0.xml.rels><?xml version="1.0" encoding="utf-8"?>
<Relationships xmlns="http://schemas.openxmlformats.org/package/2006/relationships"><Relationship Id="rId2" Target="../slides/planOpportunities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planOverview.xml.rels><?xml version="1.0" encoding="utf-8"?>
<Relationships xmlns="http://schemas.openxmlformats.org/package/2006/relationships"><Relationship Id="rId2" Target="../slides/planOverview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planPoliticalMap_a0C0H00001Vq6nQUAR_0.xml.rels><?xml version="1.0" encoding="utf-8"?>
<Relationships xmlns="http://schemas.openxmlformats.org/package/2006/relationships"><Relationship Id="rId2" Target="../slides/planPoliticalMap_a0C0H00001Vq6nQUAR_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planStrategyMap_a0C0H00001Vq6nQUAR_a0H0H00000dXL2nUAG_0.xml.rels><?xml version="1.0" encoding="utf-8"?>
<Relationships xmlns="http://schemas.openxmlformats.org/package/2006/relationships"><Relationship Id="rId2" Target="../slides/planStrategyMap_a0C0H00001Vq6nQUAR_a0H0H00000dXL2nUAG_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planUnitDetails_0.xml.rels><?xml version="1.0" encoding="utf-8"?>
<Relationships xmlns="http://schemas.openxmlformats.org/package/2006/relationships"><Relationship Id="rId2" Target="../slides/planUnitDetails_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OpportunityMap0.xml.rels><?xml version="1.0" encoding="utf-8"?>
<Relationships xmlns="http://schemas.openxmlformats.org/package/2006/relationships"><Relationship Id="rId2" Target="../slides/slideOpportunityMap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 noGrp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1E044E-B0C2-4193-B9EF-2AE09E4F7116}" type="slidenum">
              <a:rPr lang="en-US"/>
              <a:pPr/>
              <a:t>1</a:t>
            </a:fld>
            <a:endParaRPr lang="en-US"/>
          </a:p>
        </p:txBody>
      </p:sp>
      <p:sp>
        <p:nvSpPr>
          <p:cNvPr id="7169" name="Rectangle 1"/>
          <p:cNvSpPr txBox="1">
            <a:spLocks noChangeArrowheads="1" noChangeAspect="1" noGrp="1" noRot="1"/>
          </p:cNvSpPr>
          <p:nvPr>
            <p:ph type="sldImg"/>
          </p:nvPr>
        </p:nvSpPr>
        <p:spPr bwMode="auto">
          <a:xfrm>
            <a:off x="1019175" y="685800"/>
            <a:ext cx="481965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Rectangle 2"/>
          <p:cNvSpPr txBox="1">
            <a:spLocks noChangeArrowheads="1" noGrp="1"/>
          </p:cNvSpPr>
          <p:nvPr>
            <p:ph idx="1"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anchor="ctr" wrap="none"/>
          <a:lstStyle/>
          <a:p>
            <a:pPr eaLnBrk="1">
              <a:spcBef>
                <a:spcPct val="0"/>
              </a:spcBef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</a:tabLst>
            </a:pPr>
            <a:endParaRPr lang="en-US" sz="2000">
              <a:latin charset="0" typeface="Arial"/>
              <a:ea charset="-122" typeface="Microsoft YaHei"/>
            </a:endParaRPr>
          </a:p>
        </p:txBody>
      </p:sp>
    </p:spTree>
  </p:cSld>
  <p:clrMapOvr>
    <a:masterClrMapping/>
  </p:clrMapOvr>
</p:notes>
</file>

<file path=ppt/notesSlides/notesplanDetails_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1019175" y="685800"/>
            <a:ext cx="481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/>
          <a:lstStyle/>
          <a:p>
            <a:endParaRPr 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749286"/>
      </p:ext>
    </p:extLst>
  </p:cSld>
  <p:clrMapOvr>
    <a:masterClrMapping/>
  </p:clrMapOvr>
</p:notes>
</file>

<file path=ppt/notesSlides/notesplanDetails_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1019175" y="685800"/>
            <a:ext cx="481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/>
          <a:lstStyle/>
          <a:p>
            <a:endParaRPr 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749286"/>
      </p:ext>
    </p:extLst>
  </p:cSld>
  <p:clrMapOvr>
    <a:masterClrMapping/>
  </p:clrMapOvr>
</p:notes>
</file>

<file path=ppt/notesSlides/notesplanObjectives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1019175" y="685800"/>
            <a:ext cx="481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/>
          <a:lstStyle/>
          <a:p>
            <a:endParaRPr 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749286"/>
      </p:ext>
    </p:extLst>
  </p:cSld>
  <p:clrMapOvr>
    <a:masterClrMapping/>
  </p:clrMapOvr>
</p:notes>
</file>

<file path=ppt/notesSlides/notesplanOpportunities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1019175" y="685800"/>
            <a:ext cx="481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/>
          <a:lstStyle/>
          <a:p>
            <a:endParaRPr 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749286"/>
      </p:ext>
    </p:extLst>
  </p:cSld>
  <p:clrMapOvr>
    <a:masterClrMapping/>
  </p:clrMapOvr>
</p:notes>
</file>

<file path=ppt/notesSlides/notesplanOverview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1019175" y="685800"/>
            <a:ext cx="481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/>
          <a:lstStyle/>
          <a:p>
            <a:endParaRPr 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749286"/>
      </p:ext>
    </p:extLst>
  </p:cSld>
  <p:clrMapOvr>
    <a:masterClrMapping/>
  </p:clrMapOvr>
</p:notes>
</file>

<file path=ppt/notesSlides/notesplanPoliticalMap_a0C0H00001Vq6nQUAR_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1019175" y="685800"/>
            <a:ext cx="481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/>
          <a:lstStyle/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To generate a SmartArt Graphic version of the map in PowerPoint using a PC (version 2007 or more recent):</a:t>
            </a:r>
          </a:p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1.	Click into the bulleted list in the slide above.</a:t>
            </a:r>
          </a:p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2.	On the Home tab, in the Paragraph group, click the Convert to SmartArt Graphic button.</a:t>
            </a:r>
          </a:p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3.	In gallery, click the 'Hierarchy' section and select either the 'Organization Chart' or the 'Hierarchy List' diagram.</a:t>
            </a:r>
          </a:p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Alternatively, right click over the bulleted list and go down to Convert to SmartArt and across to either the 'Organization Chart' or the 'Hierarchy List' diagram</a:t>
            </a:r>
          </a:p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 </a:t>
            </a:r>
          </a:p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 To generate a SmartArt Graphic version of the map in PowerPoint using a Mac (version 2008 or more recent):</a:t>
            </a:r>
          </a:p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 1.	Click into the bulleted list in the slide above.</a:t>
            </a:r>
          </a:p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 2.	In the PowerPoint Elements Gallery, click the 'SmartArt Graphics' tab/button.</a:t>
            </a:r>
          </a:p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 3.	In the PowerPoint Elements Gallery, click the 'Hierarchy' section and select either the 'Organization Chart' or 'Hierarchy' diagram.</a:t>
            </a:r>
          </a:p>
          <a:p>
            <a:pPr algn="l" indent="0" marL="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 </a:t>
            </a:r>
          </a:p>
          <a:p>
            <a:pPr algn="l" indent="0" marL="0">
              <a:spcBef>
                <a:spcPct val="30000"/>
              </a:spcBef>
              <a:buNone/>
              <a:defRPr altLang="" b="1" bmk="" i="0" lang="" sz="1200" u="none">
                <a:solidFill>
                  <a:srgbClr val="000000"/>
                </a:solidFill>
                <a:effectLst/>
                <a:latin typeface="Arial"/>
              </a:defRPr>
            </a:pPr>
            <a:r>
              <a:t/>
            </a:r>
            <a:br/>
            <a:endParaRPr/>
          </a:p>
          <a:p>
            <a:pPr algn="l" indent="0" marL="0">
              <a:spcBef>
                <a:spcPct val="30000"/>
              </a:spcBef>
              <a:buClr>
                <a:srgbClr val="000000"/>
              </a:buClr>
              <a:buChar char=" "/>
              <a:defRPr altLang="" b="1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1. DanTest1 DanTest1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Title: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Department: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Contact Owner: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Influence Level: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Reports To: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Influences: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Conflicts: 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Adaptability: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Decision Orientation: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Your Status: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Coverage: Not Set</a:t>
            </a:r>
          </a:p>
          <a:p>
            <a:pPr algn="l" indent="381000" marL="0">
              <a:spcBef>
                <a:spcPct val="30000"/>
              </a:spcBef>
              <a:buClr>
                <a:srgbClr val="000000"/>
              </a:buClr>
              <a:buChar char=" "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r>
              <a:t>External: No</a:t>
            </a:r>
          </a:p>
          <a:p>
            <a:pPr algn="l" indent="381000" marL="381000">
              <a:spcBef>
                <a:spcPct val="30000"/>
              </a:spcBef>
              <a:buNone/>
              <a:defRPr altLang="" b="0" bmk="" i="0" lang="" sz="1000" u="none">
                <a:solidFill>
                  <a:srgbClr val="000000"/>
                </a:solidFill>
                <a:effectLst/>
                <a:latin typeface="Arial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749286"/>
      </p:ext>
    </p:extLst>
  </p:cSld>
  <p:clrMapOvr>
    <a:masterClrMapping/>
  </p:clrMapOvr>
</p:notes>
</file>

<file path=ppt/notesSlides/notesplanStrategyMap_a0C0H00001Vq6nQUAR_a0H0H00000dXL2nUAG_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1019175" y="685800"/>
            <a:ext cx="481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/>
          <a:lstStyle/>
          <a:p>
            <a:endParaRPr 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749286"/>
      </p:ext>
    </p:extLst>
  </p:cSld>
  <p:clrMapOvr>
    <a:masterClrMapping/>
  </p:clrMapOvr>
</p:notes>
</file>

<file path=ppt/notesSlides/notesplanUnitDetails_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1019175" y="685800"/>
            <a:ext cx="481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/>
          <a:lstStyle/>
          <a:p>
            <a:endParaRPr 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749286"/>
      </p:ext>
    </p:extLst>
  </p:cSld>
  <p:clrMapOvr>
    <a:masterClrMapping/>
  </p:clrMapOvr>
</p:notes>
</file>

<file path=ppt/notesSlides/notesslideOpportunityMap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1019175" y="685800"/>
            <a:ext cx="481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effectLst/>
        </p:spPr>
        <p:txBody>
          <a:bodyPr/>
          <a:lstStyle/>
          <a:p>
            <a:endParaRPr lang="en-US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749286"/>
      </p:ext>
    </p:extLst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?>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?>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?>
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.xml.rels><?xml version="1.0" encoding="utf-8"?>
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4.xml.rels><?xml version="1.0" encoding="utf-8"?>
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?>
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?>
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?>
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?>
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?>
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?>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?>
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1.xml.rels><?xml version="1.0" encoding="utf-8"?>
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2.xml.rels><?xml version="1.0" encoding="utf-8"?>
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3.xml.rels><?xml version="1.0" encoding="utf-8"?>
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4.xml.rels><?xml version="1.0" encoding="utf-8"?>
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5.xml.rels><?xml version="1.0" encoding="utf-8"?>
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6.xml.rels><?xml version="1.0" encoding="utf-8"?>
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7.xml.rels><?xml version="1.0" encoding="utf-8"?>
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8.xml.rels><?xml version="1.0" encoding="utf-8"?>
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9.xml.rels><?xml version="1.0" encoding="utf-8"?>
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.xml.rels><?xml version="1.0" encoding="utf-8"?>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0.xml.rels><?xml version="1.0" encoding="utf-8"?>
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1.xml.rels><?xml version="1.0" encoding="utf-8"?>
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2.xml.rels><?xml version="1.0" encoding="utf-8"?>
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3.xml.rels><?xml version="1.0" encoding="utf-8"?>
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4.xml.rels><?xml version="1.0" encoding="utf-8"?>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?>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?>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?>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?>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?>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030538"/>
            <a:ext cx="1165860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057400" y="5527675"/>
            <a:ext cx="9601200" cy="2492375"/>
          </a:xfrm>
        </p:spPr>
        <p:txBody>
          <a:bodyPr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ADA4A891-762B-4F61-A5E9-72F2B956E6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560684DA-6964-4DA2-86B0-B28D104D6C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9944100" y="388938"/>
            <a:ext cx="3084513" cy="83296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685800" y="388938"/>
            <a:ext cx="9105900" cy="83296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5455EE95-A3C7-47CE-959F-F551686AAA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030538"/>
            <a:ext cx="1165860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057400" y="5527675"/>
            <a:ext cx="9601200" cy="2492375"/>
          </a:xfrm>
        </p:spPr>
        <p:txBody>
          <a:bodyPr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FC8856B9-4D2A-405C-88F5-15C5DDB27D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25A62479-4A55-48C9-A58B-F3588EFE66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263" y="6267450"/>
            <a:ext cx="11658600" cy="1936750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84263" y="4133850"/>
            <a:ext cx="11658600" cy="2133600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34AD2ACD-43F4-4F51-86D6-B20E26BC10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685800" y="2282825"/>
            <a:ext cx="6094413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6932613" y="2282825"/>
            <a:ext cx="6096000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7DB8FFBB-9E35-4084-BAC1-054DF9859F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0525"/>
            <a:ext cx="1234440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85800" y="2182813"/>
            <a:ext cx="6061075" cy="909637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685800" y="3092450"/>
            <a:ext cx="6061075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6967538" y="2182813"/>
            <a:ext cx="6062662" cy="909637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6967538" y="3092450"/>
            <a:ext cx="6062662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7E49661C-152D-42C4-9CAE-5923F41F23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093725BC-AFDE-4FA6-92B2-F6AD4253FB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72A9E2CD-7287-42CF-AC11-23ACA29732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8938"/>
            <a:ext cx="4513263" cy="1652587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88938"/>
            <a:ext cx="7667625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685800" y="2041525"/>
            <a:ext cx="4513263" cy="6670675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D0017756-B6CA-4CBD-96D9-1B1167C51B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F26E3D6C-1C16-4C3B-9DFE-FBDA339E43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25" y="6827838"/>
            <a:ext cx="8229600" cy="8064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2689225" y="871538"/>
            <a:ext cx="8229600" cy="58515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2689225" y="7634288"/>
            <a:ext cx="8229600" cy="1144587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EDE3EEA4-CD2B-45C8-95F6-10C10C8264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93D2DDFC-ACEE-4383-A6DD-CDBFC5B0DB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9944100" y="388938"/>
            <a:ext cx="3084513" cy="83296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685800" y="388938"/>
            <a:ext cx="9105900" cy="83296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E8E4C8C7-8407-478C-B637-EE04047B94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030538"/>
            <a:ext cx="1165860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057400" y="5527675"/>
            <a:ext cx="9601200" cy="2492375"/>
          </a:xfrm>
        </p:spPr>
        <p:txBody>
          <a:bodyPr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705FDA18-CC0B-4562-9D0C-F658729659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C9DFC20C-1031-4860-84F0-9F159F4C3D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263" y="6267450"/>
            <a:ext cx="11658600" cy="1936750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84263" y="4133850"/>
            <a:ext cx="11658600" cy="2133600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677E2E21-4511-42CA-9FA2-986A67CF78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685800" y="2282825"/>
            <a:ext cx="6094413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6932613" y="2282825"/>
            <a:ext cx="6096000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FF7D640B-4EB3-4C92-B9CD-4A1F9CC5BC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0525"/>
            <a:ext cx="1234440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85800" y="2182813"/>
            <a:ext cx="6061075" cy="909637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685800" y="3092450"/>
            <a:ext cx="6061075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6967538" y="2182813"/>
            <a:ext cx="6062662" cy="909637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6967538" y="3092450"/>
            <a:ext cx="6062662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4A1B8648-F268-4C33-82F9-066E6B0677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F6904554-CD16-4625-BBFA-FE48F63A60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7C7763CD-228B-492B-871D-8A66938B1B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263" y="6267450"/>
            <a:ext cx="11658600" cy="1936750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84263" y="4133850"/>
            <a:ext cx="11658600" cy="2133600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EBACAE58-BE16-4DDE-BAAF-B07965B1F9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8938"/>
            <a:ext cx="4513263" cy="1652587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88938"/>
            <a:ext cx="7667625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685800" y="2041525"/>
            <a:ext cx="4513263" cy="6670675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8A2D4B7A-A6D6-4B48-AEDF-26F6190F2D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25" y="6827838"/>
            <a:ext cx="8229600" cy="8064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2689225" y="871538"/>
            <a:ext cx="8229600" cy="58515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2689225" y="7634288"/>
            <a:ext cx="8229600" cy="1144587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3D300D6C-B535-4290-9170-C6830E65E4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0DD1D393-0FA5-4608-9454-BF10FB514F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9944100" y="388938"/>
            <a:ext cx="3084513" cy="83296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685800" y="388938"/>
            <a:ext cx="9105900" cy="83296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0E6D19EA-178D-4AFA-B0A7-AF359AA638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685800" y="2282825"/>
            <a:ext cx="6094413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6932613" y="2282825"/>
            <a:ext cx="6096000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4E3E99D8-B678-42E1-940F-8E6A95F2E3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0525"/>
            <a:ext cx="1234440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85800" y="2182813"/>
            <a:ext cx="6061075" cy="909637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685800" y="3092450"/>
            <a:ext cx="6061075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6967538" y="2182813"/>
            <a:ext cx="6062662" cy="909637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6967538" y="3092450"/>
            <a:ext cx="6062662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268491EC-C198-4C0B-B22F-7A5A1C980A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860450B2-AAFB-4008-BD94-EC6688219B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2A8AB4E9-FBB3-4543-91CD-89FC41629D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8938"/>
            <a:ext cx="4513263" cy="1652587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88938"/>
            <a:ext cx="7667625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685800" y="2041525"/>
            <a:ext cx="4513263" cy="6670675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5F3779B2-65AB-4124-AE5C-3E1962F01A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25" y="6827838"/>
            <a:ext cx="8229600" cy="8064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2689225" y="871538"/>
            <a:ext cx="8229600" cy="58515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2689225" y="7634288"/>
            <a:ext cx="8229600" cy="1144587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type="dt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idx="11" type="sldNum"/>
          </p:nvPr>
        </p:nvSpPr>
        <p:spPr/>
        <p:txBody>
          <a:bodyPr/>
          <a:lstStyle>
            <a:lvl1pPr>
              <a:defRPr/>
            </a:lvl1pPr>
          </a:lstStyle>
          <a:p>
            <a:fld id="{27FFD6F0-FBC1-4F4D-B4FD-2EF1BDD56D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8" Target="../slideLayouts/slideLayout8.xml" Type="http://schemas.openxmlformats.org/officeDocument/2006/relationships/slideLayout"/><Relationship Id="rId3" Target="../slideLayouts/slideLayout3.xml" Type="http://schemas.openxmlformats.org/officeDocument/2006/relationships/slideLayout"/><Relationship Id="rId7" Target="../slideLayouts/slideLayout7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1" Target="../slideLayouts/slideLayout1.xml" Type="http://schemas.openxmlformats.org/officeDocument/2006/relationships/slideLayout"/><Relationship Id="rId6" Target="../slideLayouts/slideLayout6.xml" Type="http://schemas.openxmlformats.org/officeDocument/2006/relationships/slideLayout"/><Relationship Id="rId11" Target="../slideLayouts/slideLayout11.xml" Type="http://schemas.openxmlformats.org/officeDocument/2006/relationships/slideLayout"/><Relationship Id="rId5" Target="../slideLayouts/slideLayout5.xml" Type="http://schemas.openxmlformats.org/officeDocument/2006/relationships/slideLayout"/><Relationship Id="rId10" Target="../slideLayouts/slideLayout10.xml" Type="http://schemas.openxmlformats.org/officeDocument/2006/relationships/slideLayout"/><Relationship Id="rId4" Target="../slideLayouts/slideLayout4.xml" Type="http://schemas.openxmlformats.org/officeDocument/2006/relationships/slideLayout"/><Relationship Id="rId9" Target="../slideLayouts/slideLayout9.xml" Type="http://schemas.openxmlformats.org/officeDocument/2006/relationships/slideLayout"/><Relationship Id="rIdBackground" Target="../media/imageBackground.png" Type="http://schemas.openxmlformats.org/officeDocument/2006/relationships/image"/></Relationships>
</file>

<file path=ppt/slideMasters/_rels/slideMaster2.xml.rels><?xml version="1.0" encoding="utf-8"?>
<Relationships xmlns="http://schemas.openxmlformats.org/package/2006/relationships"><Relationship Id="rId8" Target="../slideLayouts/slideLayout19.xml" Type="http://schemas.openxmlformats.org/officeDocument/2006/relationships/slideLayout"/><Relationship Id="rId3" Target="../slideLayouts/slideLayout14.xml" Type="http://schemas.openxmlformats.org/officeDocument/2006/relationships/slideLayout"/><Relationship Id="rId7" Target="../slideLayouts/slideLayout18.xml" Type="http://schemas.openxmlformats.org/officeDocument/2006/relationships/slideLayout"/><Relationship Id="rId12" Target="../theme/theme2.xml" Type="http://schemas.openxmlformats.org/officeDocument/2006/relationships/theme"/><Relationship Id="rId2" Target="../slideLayouts/slideLayout13.xml" Type="http://schemas.openxmlformats.org/officeDocument/2006/relationships/slideLayout"/><Relationship Id="rId1" Target="../slideLayouts/slideLayout12.xml" Type="http://schemas.openxmlformats.org/officeDocument/2006/relationships/slideLayout"/><Relationship Id="rId6" Target="../slideLayouts/slideLayout17.xml" Type="http://schemas.openxmlformats.org/officeDocument/2006/relationships/slideLayout"/><Relationship Id="rId11" Target="../slideLayouts/slideLayout22.xml" Type="http://schemas.openxmlformats.org/officeDocument/2006/relationships/slideLayout"/><Relationship Id="rId5" Target="../slideLayouts/slideLayout16.xml" Type="http://schemas.openxmlformats.org/officeDocument/2006/relationships/slideLayout"/><Relationship Id="rId10" Target="../slideLayouts/slideLayout21.xml" Type="http://schemas.openxmlformats.org/officeDocument/2006/relationships/slideLayout"/><Relationship Id="rId4" Target="../slideLayouts/slideLayout15.xml" Type="http://schemas.openxmlformats.org/officeDocument/2006/relationships/slideLayout"/><Relationship Id="rId9" Target="../slideLayouts/slideLayout20.xml" Type="http://schemas.openxmlformats.org/officeDocument/2006/relationships/slideLayout"/><Relationship Id="rIdBackground" Target="../media/imageBackground.png" Type="http://schemas.openxmlformats.org/officeDocument/2006/relationships/image"/></Relationships>
</file>

<file path=ppt/slideMasters/_rels/slideMaster3.xml.rels><?xml version="1.0" encoding="utf-8"?>
<Relationships xmlns="http://schemas.openxmlformats.org/package/2006/relationships"><Relationship Id="rId8" Target="../slideLayouts/slideLayout30.xml" Type="http://schemas.openxmlformats.org/officeDocument/2006/relationships/slideLayout"/><Relationship Id="rId3" Target="../slideLayouts/slideLayout25.xml" Type="http://schemas.openxmlformats.org/officeDocument/2006/relationships/slideLayout"/><Relationship Id="rId7" Target="../slideLayouts/slideLayout29.xml" Type="http://schemas.openxmlformats.org/officeDocument/2006/relationships/slideLayout"/><Relationship Id="rId12" Target="../theme/theme3.xml" Type="http://schemas.openxmlformats.org/officeDocument/2006/relationships/theme"/><Relationship Id="rId2" Target="../slideLayouts/slideLayout24.xml" Type="http://schemas.openxmlformats.org/officeDocument/2006/relationships/slideLayout"/><Relationship Id="rId1" Target="../slideLayouts/slideLayout23.xml" Type="http://schemas.openxmlformats.org/officeDocument/2006/relationships/slideLayout"/><Relationship Id="rId6" Target="../slideLayouts/slideLayout28.xml" Type="http://schemas.openxmlformats.org/officeDocument/2006/relationships/slideLayout"/><Relationship Id="rId11" Target="../slideLayouts/slideLayout33.xml" Type="http://schemas.openxmlformats.org/officeDocument/2006/relationships/slideLayout"/><Relationship Id="rId5" Target="../slideLayouts/slideLayout27.xml" Type="http://schemas.openxmlformats.org/officeDocument/2006/relationships/slideLayout"/><Relationship Id="rId10" Target="../slideLayouts/slideLayout32.xml" Type="http://schemas.openxmlformats.org/officeDocument/2006/relationships/slideLayout"/><Relationship Id="rId4" Target="../slideLayouts/slideLayout26.xml" Type="http://schemas.openxmlformats.org/officeDocument/2006/relationships/slideLayout"/><Relationship Id="rId9" Target="../slideLayouts/slideLayout31.xml" Type="http://schemas.openxmlformats.org/officeDocument/2006/relationships/slideLayout"/><Relationship Id="rIdBackground" Target="../media/imageBackground.png" Type="http://schemas.openxmlformats.org/officeDocument/2006/relationships/image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 noGrp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cap="flat" w="9525">
            <a:noFill/>
            <a:round/>
            <a:headEnd/>
            <a:tailEnd/>
          </a:ln>
          <a:effectLst/>
        </p:spPr>
        <p:txBody>
          <a:bodyPr anchor="t" anchorCtr="0" bIns="45000" compatLnSpc="1" lIns="90000" numCol="1" rIns="90000" tIns="45000" vert="horz" wrap="square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algn="l" pos="723900"/>
                <a:tab algn="l" pos="1447800"/>
              </a:tabLst>
              <a:defRPr>
                <a:solidFill>
                  <a:srgbClr val="000000"/>
                </a:solidFill>
                <a:latin typeface="+mn-lt"/>
                <a:cs charset="0" typeface="Arial Unicode MS"/>
              </a:defRPr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cap="flat" w="9525">
            <a:noFill/>
            <a:round/>
            <a:headEnd/>
            <a:tailEnd/>
          </a:ln>
          <a:effectLst/>
        </p:spPr>
        <p:txBody>
          <a:bodyPr anchor="ctr" wrap="none"/>
          <a:lstStyle/>
          <a:p>
            <a:endParaRPr lang="en-IE"/>
          </a:p>
        </p:txBody>
      </p:sp>
      <p:sp>
        <p:nvSpPr>
          <p:cNvPr id="1027" name="Rectangle 3"/>
          <p:cNvSpPr>
            <a:spLocks noChangeArrowheads="1" noGrp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cap="flat" w="9525">
            <a:noFill/>
            <a:round/>
            <a:headEnd/>
            <a:tailEnd/>
          </a:ln>
          <a:effectLst/>
        </p:spPr>
        <p:txBody>
          <a:bodyPr anchor="t" anchorCtr="0" bIns="45000" compatLnSpc="1" lIns="90000" numCol="1" rIns="90000" tIns="45000" vert="horz" wrap="square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algn="l" pos="723900"/>
                <a:tab algn="l" pos="1447800"/>
              </a:tabLst>
              <a:defRPr>
                <a:solidFill>
                  <a:srgbClr val="000000"/>
                </a:solidFill>
                <a:latin typeface="+mn-lt"/>
                <a:cs charset="0" typeface="Arial Unicode MS"/>
              </a:defRPr>
            </a:lvl1pPr>
          </a:lstStyle>
          <a:p>
            <a:fld id="{21889CD3-6B69-456E-8E3E-72E4832B440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8" name="Rectangle 4"/>
          <p:cNvSpPr>
            <a:spLocks noChangeArrowheads="1" noGrp="1"/>
          </p:cNvSpPr>
          <p:nvPr>
            <p:ph type="title"/>
          </p:nvPr>
        </p:nvSpPr>
        <p:spPr bwMode="auto">
          <a:xfrm>
            <a:off x="685800" y="388938"/>
            <a:ext cx="12342813" cy="1627187"/>
          </a:xfrm>
          <a:prstGeom prst="rect">
            <a:avLst/>
          </a:prstGeom>
          <a:noFill/>
          <a:ln cap="flat" w="9525">
            <a:noFill/>
            <a:round/>
            <a:headEnd/>
            <a:tailEnd/>
          </a:ln>
          <a:effectLst/>
        </p:spPr>
        <p:txBody>
          <a:bodyPr anchor="ctr" anchorCtr="0" bIns="0" compatLnSpc="1" lIns="0" numCol="1" rIns="0" tIns="0" vert="horz" wrap="square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5"/>
          <p:cNvSpPr>
            <a:spLocks noChangeArrowheads="1" noGrp="1"/>
          </p:cNvSpPr>
          <p:nvPr>
            <p:ph idx="1" type="body"/>
          </p:nvPr>
        </p:nvSpPr>
        <p:spPr bwMode="auto">
          <a:xfrm>
            <a:off x="685800" y="2282825"/>
            <a:ext cx="12342813" cy="6435725"/>
          </a:xfrm>
          <a:prstGeom prst="rect">
            <a:avLst/>
          </a:prstGeom>
          <a:noFill/>
          <a:ln cap="flat" w="9525">
            <a:noFill/>
            <a:round/>
            <a:headEnd/>
            <a:tailEnd/>
          </a:ln>
          <a:effectLst/>
        </p:spPr>
        <p:txBody>
          <a:bodyPr anchor="t" anchorCtr="0" bIns="0" compatLnSpc="1" lIns="0" numCol="1" rIns="0" tIns="0" vert="horz" wrap="square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ftr="0" hdr="0" sldNum="0"/>
  <p:txStyles>
    <p:titleStyle>
      <a:lvl1pPr algn="l" defTabSz="449263" fontAlgn="base" rtl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charset="0" pitchFamily="16" typeface="Times New Roman"/>
        <a:defRPr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fontAlgn="base" indent="-285750" marL="742950" rtl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charset="0" pitchFamily="16" typeface="Times New Roman"/>
        <a:defRPr>
          <a:solidFill>
            <a:srgbClr val="000000"/>
          </a:solidFill>
          <a:latin charset="0" typeface="Calibri"/>
          <a:ea charset="-122" typeface="Microsoft YaHei"/>
        </a:defRPr>
      </a:lvl2pPr>
      <a:lvl3pPr algn="l" defTabSz="449263" fontAlgn="base" indent="-228600" marL="1143000" rtl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charset="0" pitchFamily="16" typeface="Times New Roman"/>
        <a:defRPr>
          <a:solidFill>
            <a:srgbClr val="000000"/>
          </a:solidFill>
          <a:latin charset="0" typeface="Calibri"/>
          <a:ea charset="-122" typeface="Microsoft YaHei"/>
        </a:defRPr>
      </a:lvl3pPr>
      <a:lvl4pPr algn="l" defTabSz="449263" fontAlgn="base" indent="-228600" marL="1600200" rtl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charset="0" pitchFamily="16" typeface="Times New Roman"/>
        <a:defRPr>
          <a:solidFill>
            <a:srgbClr val="000000"/>
          </a:solidFill>
          <a:latin charset="0" typeface="Calibri"/>
          <a:ea charset="-122" typeface="Microsoft YaHei"/>
        </a:defRPr>
      </a:lvl4pPr>
      <a:lvl5pPr algn="l" defTabSz="449263" fontAlgn="base" indent="-228600" marL="2057400" rtl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charset="0" pitchFamily="16" typeface="Times New Roman"/>
        <a:defRPr>
          <a:solidFill>
            <a:srgbClr val="000000"/>
          </a:solidFill>
          <a:latin charset="0" typeface="Calibri"/>
          <a:ea charset="-122" typeface="Microsoft YaHei"/>
        </a:defRPr>
      </a:lvl5pPr>
      <a:lvl6pPr algn="l" defTabSz="449263" fontAlgn="base" indent="-228600" marL="2514600" rtl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charset="0" pitchFamily="16" typeface="Times New Roman"/>
        <a:defRPr>
          <a:solidFill>
            <a:srgbClr val="000000"/>
          </a:solidFill>
          <a:latin charset="0" typeface="Calibri"/>
          <a:ea charset="-122" typeface="Microsoft YaHei"/>
        </a:defRPr>
      </a:lvl6pPr>
      <a:lvl7pPr algn="l" defTabSz="449263" fontAlgn="base" indent="-228600" marL="2971800" rtl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charset="0" pitchFamily="16" typeface="Times New Roman"/>
        <a:defRPr>
          <a:solidFill>
            <a:srgbClr val="000000"/>
          </a:solidFill>
          <a:latin charset="0" typeface="Calibri"/>
          <a:ea charset="-122" typeface="Microsoft YaHei"/>
        </a:defRPr>
      </a:lvl7pPr>
      <a:lvl8pPr algn="l" defTabSz="449263" fontAlgn="base" indent="-228600" marL="3429000" rtl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charset="0" pitchFamily="16" typeface="Times New Roman"/>
        <a:defRPr>
          <a:solidFill>
            <a:srgbClr val="000000"/>
          </a:solidFill>
          <a:latin charset="0" typeface="Calibri"/>
          <a:ea charset="-122" typeface="Microsoft YaHei"/>
        </a:defRPr>
      </a:lvl8pPr>
      <a:lvl9pPr algn="l" defTabSz="449263" fontAlgn="base" indent="-228600" marL="3886200" rtl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charset="0" pitchFamily="16" typeface="Times New Roman"/>
        <a:defRPr>
          <a:solidFill>
            <a:srgbClr val="000000"/>
          </a:solidFill>
          <a:latin charset="0" typeface="Calibri"/>
          <a:ea charset="-122" typeface="Microsoft YaHei"/>
        </a:defRPr>
      </a:lvl9pPr>
    </p:titleStyle>
    <p:bodyStyle>
      <a:lvl1pPr algn="l" defTabSz="449263" fontAlgn="base" indent="-342900" marL="342900" rtl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charset="0" pitchFamily="16" typeface="Times New Roman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algn="l" defTabSz="449263" fontAlgn="base" indent="-285750" marL="742950" rtl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charset="0" pitchFamily="16" typeface="Times New Roman"/>
        <a:defRPr sz="2400">
          <a:solidFill>
            <a:srgbClr val="000000"/>
          </a:solidFill>
          <a:latin typeface="+mn-lt"/>
          <a:ea typeface="+mn-ea"/>
        </a:defRPr>
      </a:lvl2pPr>
      <a:lvl3pPr algn="l" defTabSz="449263" fontAlgn="base" indent="-228600" marL="1143000" rtl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charset="0" pitchFamily="16" typeface="Times New Roman"/>
        <a:defRPr sz="2000">
          <a:solidFill>
            <a:srgbClr val="000000"/>
          </a:solidFill>
          <a:latin typeface="+mn-lt"/>
          <a:ea typeface="+mn-ea"/>
        </a:defRPr>
      </a:lvl3pPr>
      <a:lvl4pPr algn="l" defTabSz="449263" fontAlgn="base" indent="-228600" marL="1600200" rtl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charset="0" pitchFamily="16" typeface="Times New Roman"/>
        <a:defRPr sz="2000">
          <a:solidFill>
            <a:srgbClr val="000000"/>
          </a:solidFill>
          <a:latin typeface="+mn-lt"/>
          <a:ea typeface="+mn-ea"/>
        </a:defRPr>
      </a:lvl4pPr>
      <a:lvl5pPr algn="l" defTabSz="449263" fontAlgn="base" indent="-228600" marL="2057400" rtl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charset="0" pitchFamily="16" typeface="Times New Roman"/>
        <a:defRPr sz="2000">
          <a:solidFill>
            <a:srgbClr val="000000"/>
          </a:solidFill>
          <a:latin typeface="+mn-lt"/>
          <a:ea typeface="+mn-ea"/>
        </a:defRPr>
      </a:lvl5pPr>
      <a:lvl6pPr algn="l" defTabSz="449263" fontAlgn="base" indent="-228600" marL="2514600" rtl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charset="0" pitchFamily="16" typeface="Times New Roman"/>
        <a:defRPr sz="2000">
          <a:solidFill>
            <a:srgbClr val="000000"/>
          </a:solidFill>
          <a:latin typeface="+mn-lt"/>
          <a:ea typeface="+mn-ea"/>
        </a:defRPr>
      </a:lvl6pPr>
      <a:lvl7pPr algn="l" defTabSz="449263" fontAlgn="base" indent="-228600" marL="2971800" rtl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charset="0" pitchFamily="16" typeface="Times New Roman"/>
        <a:defRPr sz="2000">
          <a:solidFill>
            <a:srgbClr val="000000"/>
          </a:solidFill>
          <a:latin typeface="+mn-lt"/>
          <a:ea typeface="+mn-ea"/>
        </a:defRPr>
      </a:lvl7pPr>
      <a:lvl8pPr algn="l" defTabSz="449263" fontAlgn="base" indent="-228600" marL="3429000" rtl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charset="0" pitchFamily="16" typeface="Times New Roman"/>
        <a:defRPr sz="2000">
          <a:solidFill>
            <a:srgbClr val="000000"/>
          </a:solidFill>
          <a:latin typeface="+mn-lt"/>
          <a:ea typeface="+mn-ea"/>
        </a:defRPr>
      </a:lvl8pPr>
      <a:lvl9pPr algn="l" defTabSz="449263" fontAlgn="base" indent="-228600" marL="3886200" rtl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charset="0" pitchFamily="16" typeface="Times New Roman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 noGrp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cap="flat" w="9525">
            <a:noFill/>
            <a:round/>
            <a:headEnd/>
            <a:tailEnd/>
          </a:ln>
          <a:effectLst/>
        </p:spPr>
        <p:txBody>
          <a:bodyPr anchor="t" anchorCtr="0" bIns="45000" compatLnSpc="1" lIns="90000" numCol="1" rIns="90000" tIns="45000" vert="horz" wrap="square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algn="l" pos="723900"/>
                <a:tab algn="l" pos="1447800"/>
              </a:tabLst>
              <a:defRPr>
                <a:solidFill>
                  <a:srgbClr val="000000"/>
                </a:solidFill>
                <a:latin typeface="+mn-lt"/>
                <a:cs charset="0" typeface="Arial Unicode MS"/>
              </a:defRPr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cap="flat" w="9525">
            <a:noFill/>
            <a:round/>
            <a:headEnd/>
            <a:tailEnd/>
          </a:ln>
          <a:effectLst/>
        </p:spPr>
        <p:txBody>
          <a:bodyPr anchor="ctr" wrap="none"/>
          <a:lstStyle/>
          <a:p>
            <a:endParaRPr lang="en-IE"/>
          </a:p>
        </p:txBody>
      </p:sp>
      <p:sp>
        <p:nvSpPr>
          <p:cNvPr id="2051" name="Rectangle 3"/>
          <p:cNvSpPr>
            <a:spLocks noChangeArrowheads="1" noGrp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cap="flat" w="9525">
            <a:noFill/>
            <a:round/>
            <a:headEnd/>
            <a:tailEnd/>
          </a:ln>
          <a:effectLst/>
        </p:spPr>
        <p:txBody>
          <a:bodyPr anchor="t" anchorCtr="0" bIns="45000" compatLnSpc="1" lIns="90000" numCol="1" rIns="90000" tIns="45000" vert="horz" wrap="square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algn="l" pos="723900"/>
                <a:tab algn="l" pos="1447800"/>
              </a:tabLst>
              <a:defRPr>
                <a:solidFill>
                  <a:srgbClr val="000000"/>
                </a:solidFill>
                <a:latin typeface="+mn-lt"/>
                <a:cs charset="0" typeface="Arial Unicode MS"/>
              </a:defRPr>
            </a:lvl1pPr>
          </a:lstStyle>
          <a:p>
            <a:fld id="{4E2E3C31-FF23-41DF-9BFC-47A903EB435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2" name="Rectangle 4"/>
          <p:cNvSpPr>
            <a:spLocks noChangeArrowheads="1" noGrp="1"/>
          </p:cNvSpPr>
          <p:nvPr>
            <p:ph type="title"/>
          </p:nvPr>
        </p:nvSpPr>
        <p:spPr bwMode="auto">
          <a:xfrm>
            <a:off x="685800" y="388938"/>
            <a:ext cx="12342813" cy="1627187"/>
          </a:xfrm>
          <a:prstGeom prst="rect">
            <a:avLst/>
          </a:prstGeom>
          <a:noFill/>
          <a:ln cap="flat" w="9525">
            <a:noFill/>
            <a:round/>
            <a:headEnd/>
            <a:tailEnd/>
          </a:ln>
          <a:effectLst/>
        </p:spPr>
        <p:txBody>
          <a:bodyPr anchor="ctr" anchorCtr="0" bIns="0" compatLnSpc="1" lIns="0" numCol="1" rIns="0" tIns="0" vert="horz" wrap="square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3" name="Rectangle 5"/>
          <p:cNvSpPr>
            <a:spLocks noChangeArrowheads="1" noGrp="1"/>
          </p:cNvSpPr>
          <p:nvPr>
            <p:ph idx="1" type="body"/>
          </p:nvPr>
        </p:nvSpPr>
        <p:spPr bwMode="auto">
          <a:xfrm>
            <a:off x="685800" y="2282825"/>
            <a:ext cx="12342813" cy="6435725"/>
          </a:xfrm>
          <a:prstGeom prst="rect">
            <a:avLst/>
          </a:prstGeom>
          <a:noFill/>
          <a:ln cap="flat" w="9525">
            <a:noFill/>
            <a:round/>
            <a:headEnd/>
            <a:tailEnd/>
          </a:ln>
          <a:effectLst/>
        </p:spPr>
        <p:txBody>
          <a:bodyPr anchor="t" anchorCtr="0" bIns="0" compatLnSpc="1" lIns="0" numCol="1" rIns="0" tIns="0" vert="horz" wrap="square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ftr="0" hdr="0" sldNum="0"/>
  <p:txStyles>
    <p:titleStyle>
      <a:lvl1pPr algn="l" defTabSz="449263" fontAlgn="base" rtl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charset="0" pitchFamily="16" typeface="Times New Roman"/>
        <a:defRPr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fontAlgn="base" indent="-285750" marL="742950" rtl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charset="0" pitchFamily="16" typeface="Times New Roman"/>
        <a:defRPr>
          <a:solidFill>
            <a:srgbClr val="000000"/>
          </a:solidFill>
          <a:latin charset="0" typeface="Calibri"/>
          <a:ea charset="-122" typeface="Microsoft YaHei"/>
        </a:defRPr>
      </a:lvl2pPr>
      <a:lvl3pPr algn="l" defTabSz="449263" fontAlgn="base" indent="-228600" marL="1143000" rtl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charset="0" pitchFamily="16" typeface="Times New Roman"/>
        <a:defRPr>
          <a:solidFill>
            <a:srgbClr val="000000"/>
          </a:solidFill>
          <a:latin charset="0" typeface="Calibri"/>
          <a:ea charset="-122" typeface="Microsoft YaHei"/>
        </a:defRPr>
      </a:lvl3pPr>
      <a:lvl4pPr algn="l" defTabSz="449263" fontAlgn="base" indent="-228600" marL="1600200" rtl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charset="0" pitchFamily="16" typeface="Times New Roman"/>
        <a:defRPr>
          <a:solidFill>
            <a:srgbClr val="000000"/>
          </a:solidFill>
          <a:latin charset="0" typeface="Calibri"/>
          <a:ea charset="-122" typeface="Microsoft YaHei"/>
        </a:defRPr>
      </a:lvl4pPr>
      <a:lvl5pPr algn="l" defTabSz="449263" fontAlgn="base" indent="-228600" marL="2057400" rtl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charset="0" pitchFamily="16" typeface="Times New Roman"/>
        <a:defRPr>
          <a:solidFill>
            <a:srgbClr val="000000"/>
          </a:solidFill>
          <a:latin charset="0" typeface="Calibri"/>
          <a:ea charset="-122" typeface="Microsoft YaHei"/>
        </a:defRPr>
      </a:lvl5pPr>
      <a:lvl6pPr algn="l" defTabSz="449263" fontAlgn="base" indent="-228600" marL="2514600" rtl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charset="0" pitchFamily="16" typeface="Times New Roman"/>
        <a:defRPr>
          <a:solidFill>
            <a:srgbClr val="000000"/>
          </a:solidFill>
          <a:latin charset="0" typeface="Calibri"/>
          <a:ea charset="-122" typeface="Microsoft YaHei"/>
        </a:defRPr>
      </a:lvl6pPr>
      <a:lvl7pPr algn="l" defTabSz="449263" fontAlgn="base" indent="-228600" marL="2971800" rtl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charset="0" pitchFamily="16" typeface="Times New Roman"/>
        <a:defRPr>
          <a:solidFill>
            <a:srgbClr val="000000"/>
          </a:solidFill>
          <a:latin charset="0" typeface="Calibri"/>
          <a:ea charset="-122" typeface="Microsoft YaHei"/>
        </a:defRPr>
      </a:lvl7pPr>
      <a:lvl8pPr algn="l" defTabSz="449263" fontAlgn="base" indent="-228600" marL="3429000" rtl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charset="0" pitchFamily="16" typeface="Times New Roman"/>
        <a:defRPr>
          <a:solidFill>
            <a:srgbClr val="000000"/>
          </a:solidFill>
          <a:latin charset="0" typeface="Calibri"/>
          <a:ea charset="-122" typeface="Microsoft YaHei"/>
        </a:defRPr>
      </a:lvl8pPr>
      <a:lvl9pPr algn="l" defTabSz="449263" fontAlgn="base" indent="-228600" marL="3886200" rtl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charset="0" pitchFamily="16" typeface="Times New Roman"/>
        <a:defRPr>
          <a:solidFill>
            <a:srgbClr val="000000"/>
          </a:solidFill>
          <a:latin charset="0" typeface="Calibri"/>
          <a:ea charset="-122" typeface="Microsoft YaHei"/>
        </a:defRPr>
      </a:lvl9pPr>
    </p:titleStyle>
    <p:bodyStyle>
      <a:lvl1pPr algn="l" defTabSz="449263" fontAlgn="base" indent="-342900" marL="342900" rtl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charset="0" pitchFamily="16" typeface="Times New Roman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algn="l" defTabSz="449263" fontAlgn="base" indent="-285750" marL="742950" rtl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charset="0" pitchFamily="16" typeface="Times New Roman"/>
        <a:defRPr sz="2400">
          <a:solidFill>
            <a:srgbClr val="000000"/>
          </a:solidFill>
          <a:latin typeface="+mn-lt"/>
          <a:ea typeface="+mn-ea"/>
        </a:defRPr>
      </a:lvl2pPr>
      <a:lvl3pPr algn="l" defTabSz="449263" fontAlgn="base" indent="-228600" marL="1143000" rtl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charset="0" pitchFamily="16" typeface="Times New Roman"/>
        <a:defRPr sz="2000">
          <a:solidFill>
            <a:srgbClr val="000000"/>
          </a:solidFill>
          <a:latin typeface="+mn-lt"/>
          <a:ea typeface="+mn-ea"/>
        </a:defRPr>
      </a:lvl3pPr>
      <a:lvl4pPr algn="l" defTabSz="449263" fontAlgn="base" indent="-228600" marL="1600200" rtl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charset="0" pitchFamily="16" typeface="Times New Roman"/>
        <a:defRPr sz="2000">
          <a:solidFill>
            <a:srgbClr val="000000"/>
          </a:solidFill>
          <a:latin typeface="+mn-lt"/>
          <a:ea typeface="+mn-ea"/>
        </a:defRPr>
      </a:lvl4pPr>
      <a:lvl5pPr algn="l" defTabSz="449263" fontAlgn="base" indent="-228600" marL="2057400" rtl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charset="0" pitchFamily="16" typeface="Times New Roman"/>
        <a:defRPr sz="2000">
          <a:solidFill>
            <a:srgbClr val="000000"/>
          </a:solidFill>
          <a:latin typeface="+mn-lt"/>
          <a:ea typeface="+mn-ea"/>
        </a:defRPr>
      </a:lvl5pPr>
      <a:lvl6pPr algn="l" defTabSz="449263" fontAlgn="base" indent="-228600" marL="2514600" rtl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charset="0" pitchFamily="16" typeface="Times New Roman"/>
        <a:defRPr sz="2000">
          <a:solidFill>
            <a:srgbClr val="000000"/>
          </a:solidFill>
          <a:latin typeface="+mn-lt"/>
          <a:ea typeface="+mn-ea"/>
        </a:defRPr>
      </a:lvl6pPr>
      <a:lvl7pPr algn="l" defTabSz="449263" fontAlgn="base" indent="-228600" marL="2971800" rtl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charset="0" pitchFamily="16" typeface="Times New Roman"/>
        <a:defRPr sz="2000">
          <a:solidFill>
            <a:srgbClr val="000000"/>
          </a:solidFill>
          <a:latin typeface="+mn-lt"/>
          <a:ea typeface="+mn-ea"/>
        </a:defRPr>
      </a:lvl7pPr>
      <a:lvl8pPr algn="l" defTabSz="449263" fontAlgn="base" indent="-228600" marL="3429000" rtl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charset="0" pitchFamily="16" typeface="Times New Roman"/>
        <a:defRPr sz="2000">
          <a:solidFill>
            <a:srgbClr val="000000"/>
          </a:solidFill>
          <a:latin typeface="+mn-lt"/>
          <a:ea typeface="+mn-ea"/>
        </a:defRPr>
      </a:lvl8pPr>
      <a:lvl9pPr algn="l" defTabSz="449263" fontAlgn="base" indent="-228600" marL="3886200" rtl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charset="0" pitchFamily="16" typeface="Times New Roman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 noGrp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cap="flat" w="9525">
            <a:noFill/>
            <a:round/>
            <a:headEnd/>
            <a:tailEnd/>
          </a:ln>
          <a:effectLst/>
        </p:spPr>
        <p:txBody>
          <a:bodyPr anchor="t" anchorCtr="0" bIns="45000" compatLnSpc="1" lIns="90000" numCol="1" rIns="90000" tIns="45000" vert="horz" wrap="square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algn="l" pos="723900"/>
                <a:tab algn="l" pos="1447800"/>
              </a:tabLst>
              <a:defRPr>
                <a:solidFill>
                  <a:srgbClr val="000000"/>
                </a:solidFill>
                <a:latin typeface="+mn-lt"/>
                <a:cs charset="0" typeface="Arial Unicode MS"/>
              </a:defRPr>
            </a:lvl1pPr>
          </a:lstStyle>
          <a:p>
            <a:r>
              <a:rPr lang="en-US"/>
              <a:t>11/26/12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cap="flat" w="9525">
            <a:noFill/>
            <a:round/>
            <a:headEnd/>
            <a:tailEnd/>
          </a:ln>
          <a:effectLst/>
        </p:spPr>
        <p:txBody>
          <a:bodyPr anchor="ctr" wrap="none"/>
          <a:lstStyle/>
          <a:p>
            <a:endParaRPr lang="en-IE"/>
          </a:p>
        </p:txBody>
      </p:sp>
      <p:sp>
        <p:nvSpPr>
          <p:cNvPr id="3075" name="Rectangle 3"/>
          <p:cNvSpPr>
            <a:spLocks noChangeArrowheads="1" noGrp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cap="flat" w="9525">
            <a:noFill/>
            <a:round/>
            <a:headEnd/>
            <a:tailEnd/>
          </a:ln>
          <a:effectLst/>
        </p:spPr>
        <p:txBody>
          <a:bodyPr anchor="t" anchorCtr="0" bIns="45000" compatLnSpc="1" lIns="90000" numCol="1" rIns="90000" tIns="45000" vert="horz" wrap="square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algn="l" pos="723900"/>
                <a:tab algn="l" pos="1447800"/>
              </a:tabLst>
              <a:defRPr>
                <a:solidFill>
                  <a:srgbClr val="000000"/>
                </a:solidFill>
                <a:latin typeface="+mn-lt"/>
                <a:cs charset="0" typeface="Arial Unicode MS"/>
              </a:defRPr>
            </a:lvl1pPr>
          </a:lstStyle>
          <a:p>
            <a:fld id="{19804A19-92C3-48F3-92D1-14777F27CC6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76" name="Rectangle 4"/>
          <p:cNvSpPr>
            <a:spLocks noChangeArrowheads="1" noGrp="1"/>
          </p:cNvSpPr>
          <p:nvPr>
            <p:ph type="title"/>
          </p:nvPr>
        </p:nvSpPr>
        <p:spPr bwMode="auto">
          <a:xfrm>
            <a:off x="685800" y="388938"/>
            <a:ext cx="12342813" cy="1627187"/>
          </a:xfrm>
          <a:prstGeom prst="rect">
            <a:avLst/>
          </a:prstGeom>
          <a:noFill/>
          <a:ln cap="flat" w="9525">
            <a:noFill/>
            <a:round/>
            <a:headEnd/>
            <a:tailEnd/>
          </a:ln>
          <a:effectLst/>
        </p:spPr>
        <p:txBody>
          <a:bodyPr anchor="ctr" anchorCtr="0" bIns="0" compatLnSpc="1" lIns="0" numCol="1" rIns="0" tIns="0" vert="horz" wrap="square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77" name="Rectangle 5"/>
          <p:cNvSpPr>
            <a:spLocks noChangeArrowheads="1" noGrp="1"/>
          </p:cNvSpPr>
          <p:nvPr>
            <p:ph idx="1" type="body"/>
          </p:nvPr>
        </p:nvSpPr>
        <p:spPr bwMode="auto">
          <a:xfrm>
            <a:off x="685800" y="2282825"/>
            <a:ext cx="12342813" cy="6435725"/>
          </a:xfrm>
          <a:prstGeom prst="rect">
            <a:avLst/>
          </a:prstGeom>
          <a:noFill/>
          <a:ln cap="flat" w="9525">
            <a:noFill/>
            <a:round/>
            <a:headEnd/>
            <a:tailEnd/>
          </a:ln>
          <a:effectLst/>
        </p:spPr>
        <p:txBody>
          <a:bodyPr anchor="t" anchorCtr="0" bIns="0" compatLnSpc="1" lIns="0" numCol="1" rIns="0" tIns="0" vert="horz" wrap="square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ftr="0" hdr="0" sldNum="0"/>
  <p:txStyles>
    <p:titleStyle>
      <a:lvl1pPr algn="l" defTabSz="449263" fontAlgn="base" rtl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charset="0" pitchFamily="16" typeface="Times New Roman"/>
        <a:defRPr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fontAlgn="base" indent="-285750" marL="742950" rtl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charset="0" pitchFamily="16" typeface="Times New Roman"/>
        <a:defRPr>
          <a:solidFill>
            <a:srgbClr val="000000"/>
          </a:solidFill>
          <a:latin charset="0" typeface="Calibri"/>
          <a:ea charset="-122" typeface="Microsoft YaHei"/>
        </a:defRPr>
      </a:lvl2pPr>
      <a:lvl3pPr algn="l" defTabSz="449263" fontAlgn="base" indent="-228600" marL="1143000" rtl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charset="0" pitchFamily="16" typeface="Times New Roman"/>
        <a:defRPr>
          <a:solidFill>
            <a:srgbClr val="000000"/>
          </a:solidFill>
          <a:latin charset="0" typeface="Calibri"/>
          <a:ea charset="-122" typeface="Microsoft YaHei"/>
        </a:defRPr>
      </a:lvl3pPr>
      <a:lvl4pPr algn="l" defTabSz="449263" fontAlgn="base" indent="-228600" marL="1600200" rtl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charset="0" pitchFamily="16" typeface="Times New Roman"/>
        <a:defRPr>
          <a:solidFill>
            <a:srgbClr val="000000"/>
          </a:solidFill>
          <a:latin charset="0" typeface="Calibri"/>
          <a:ea charset="-122" typeface="Microsoft YaHei"/>
        </a:defRPr>
      </a:lvl4pPr>
      <a:lvl5pPr algn="l" defTabSz="449263" fontAlgn="base" indent="-228600" marL="2057400" rtl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charset="0" pitchFamily="16" typeface="Times New Roman"/>
        <a:defRPr>
          <a:solidFill>
            <a:srgbClr val="000000"/>
          </a:solidFill>
          <a:latin charset="0" typeface="Calibri"/>
          <a:ea charset="-122" typeface="Microsoft YaHei"/>
        </a:defRPr>
      </a:lvl5pPr>
      <a:lvl6pPr algn="l" defTabSz="449263" fontAlgn="base" indent="-228600" marL="2514600" rtl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charset="0" pitchFamily="16" typeface="Times New Roman"/>
        <a:defRPr>
          <a:solidFill>
            <a:srgbClr val="000000"/>
          </a:solidFill>
          <a:latin charset="0" typeface="Calibri"/>
          <a:ea charset="-122" typeface="Microsoft YaHei"/>
        </a:defRPr>
      </a:lvl6pPr>
      <a:lvl7pPr algn="l" defTabSz="449263" fontAlgn="base" indent="-228600" marL="2971800" rtl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charset="0" pitchFamily="16" typeface="Times New Roman"/>
        <a:defRPr>
          <a:solidFill>
            <a:srgbClr val="000000"/>
          </a:solidFill>
          <a:latin charset="0" typeface="Calibri"/>
          <a:ea charset="-122" typeface="Microsoft YaHei"/>
        </a:defRPr>
      </a:lvl7pPr>
      <a:lvl8pPr algn="l" defTabSz="449263" fontAlgn="base" indent="-228600" marL="3429000" rtl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charset="0" pitchFamily="16" typeface="Times New Roman"/>
        <a:defRPr>
          <a:solidFill>
            <a:srgbClr val="000000"/>
          </a:solidFill>
          <a:latin charset="0" typeface="Calibri"/>
          <a:ea charset="-122" typeface="Microsoft YaHei"/>
        </a:defRPr>
      </a:lvl8pPr>
      <a:lvl9pPr algn="l" defTabSz="449263" fontAlgn="base" indent="-228600" marL="3886200" rtl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charset="0" pitchFamily="16" typeface="Times New Roman"/>
        <a:defRPr>
          <a:solidFill>
            <a:srgbClr val="000000"/>
          </a:solidFill>
          <a:latin charset="0" typeface="Calibri"/>
          <a:ea charset="-122" typeface="Microsoft YaHei"/>
        </a:defRPr>
      </a:lvl9pPr>
    </p:titleStyle>
    <p:bodyStyle>
      <a:lvl1pPr algn="l" defTabSz="449263" fontAlgn="base" indent="-342900" marL="342900" rtl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charset="0" pitchFamily="16" typeface="Times New Roman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algn="l" defTabSz="449263" fontAlgn="base" indent="-285750" marL="742950" rtl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charset="0" pitchFamily="16" typeface="Times New Roman"/>
        <a:defRPr sz="2400">
          <a:solidFill>
            <a:srgbClr val="000000"/>
          </a:solidFill>
          <a:latin typeface="+mn-lt"/>
          <a:ea typeface="+mn-ea"/>
        </a:defRPr>
      </a:lvl2pPr>
      <a:lvl3pPr algn="l" defTabSz="449263" fontAlgn="base" indent="-228600" marL="1143000" rtl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charset="0" pitchFamily="16" typeface="Times New Roman"/>
        <a:defRPr sz="2000">
          <a:solidFill>
            <a:srgbClr val="000000"/>
          </a:solidFill>
          <a:latin typeface="+mn-lt"/>
          <a:ea typeface="+mn-ea"/>
        </a:defRPr>
      </a:lvl3pPr>
      <a:lvl4pPr algn="l" defTabSz="449263" fontAlgn="base" indent="-228600" marL="1600200" rtl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charset="0" pitchFamily="16" typeface="Times New Roman"/>
        <a:defRPr sz="2000">
          <a:solidFill>
            <a:srgbClr val="000000"/>
          </a:solidFill>
          <a:latin typeface="+mn-lt"/>
          <a:ea typeface="+mn-ea"/>
        </a:defRPr>
      </a:lvl4pPr>
      <a:lvl5pPr algn="l" defTabSz="449263" fontAlgn="base" indent="-228600" marL="2057400" rtl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charset="0" pitchFamily="16" typeface="Times New Roman"/>
        <a:defRPr sz="2000">
          <a:solidFill>
            <a:srgbClr val="000000"/>
          </a:solidFill>
          <a:latin typeface="+mn-lt"/>
          <a:ea typeface="+mn-ea"/>
        </a:defRPr>
      </a:lvl5pPr>
      <a:lvl6pPr algn="l" defTabSz="449263" fontAlgn="base" indent="-228600" marL="2514600" rtl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charset="0" pitchFamily="16" typeface="Times New Roman"/>
        <a:defRPr sz="2000">
          <a:solidFill>
            <a:srgbClr val="000000"/>
          </a:solidFill>
          <a:latin typeface="+mn-lt"/>
          <a:ea typeface="+mn-ea"/>
        </a:defRPr>
      </a:lvl6pPr>
      <a:lvl7pPr algn="l" defTabSz="449263" fontAlgn="base" indent="-228600" marL="2971800" rtl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charset="0" pitchFamily="16" typeface="Times New Roman"/>
        <a:defRPr sz="2000">
          <a:solidFill>
            <a:srgbClr val="000000"/>
          </a:solidFill>
          <a:latin typeface="+mn-lt"/>
          <a:ea typeface="+mn-ea"/>
        </a:defRPr>
      </a:lvl7pPr>
      <a:lvl8pPr algn="l" defTabSz="449263" fontAlgn="base" indent="-228600" marL="3429000" rtl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charset="0" pitchFamily="16" typeface="Times New Roman"/>
        <a:defRPr sz="2000">
          <a:solidFill>
            <a:srgbClr val="000000"/>
          </a:solidFill>
          <a:latin typeface="+mn-lt"/>
          <a:ea typeface="+mn-ea"/>
        </a:defRPr>
      </a:lvl8pPr>
      <a:lvl9pPr algn="l" defTabSz="449263" fontAlgn="base" indent="-228600" marL="3886200" rtl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charset="0" pitchFamily="16" typeface="Times New Roman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planDetails_0.xml.rels><?xml version="1.0" encoding="utf-8"?>
<Relationships xmlns="http://schemas.openxmlformats.org/package/2006/relationships"><Relationship Id="rId3" Target="../media/image2.png" Type="http://schemas.openxmlformats.org/officeDocument/2006/relationships/image"/><Relationship Id="rId5" Target="../media/image3.png" Type="http://schemas.openxmlformats.org/officeDocument/2006/relationships/image"/><Relationship Id="rId2" Target="../notesSlides/notesplanDetails_0.xml" Type="http://schemas.openxmlformats.org/officeDocument/2006/relationships/notesSlide"/><Relationship Id="rId1" Target="../slideLayouts/slideLayout18.xml" Type="http://schemas.openxmlformats.org/officeDocument/2006/relationships/slideLayout"/><Relationship Id="rId4" Target="../media/image1.png" Type="http://schemas.openxmlformats.org/officeDocument/2006/relationships/image"/><Relationship Id="rIdImageOverviewOne" Target="../media/imageOverviewOne.png" Type="http://schemas.openxmlformats.org/officeDocument/2006/relationships/image"/><Relationship Id="rIdImageOverviewTwo" Target="../media/imageOverviewTwo.png" Type="http://schemas.openxmlformats.org/officeDocument/2006/relationships/image"/><Relationship Id="rIdImageOverviewThree" Target="../media/imageOverviewThree.png" Type="http://schemas.openxmlformats.org/officeDocument/2006/relationships/image"/></Relationships>
</file>

<file path=ppt/slides/_rels/planDetails_1.xml.rels><?xml version="1.0" encoding="utf-8"?>
<Relationships xmlns="http://schemas.openxmlformats.org/package/2006/relationships"><Relationship Id="rId3" Target="../media/image2.png" Type="http://schemas.openxmlformats.org/officeDocument/2006/relationships/image"/><Relationship Id="rId5" Target="../media/image3.png" Type="http://schemas.openxmlformats.org/officeDocument/2006/relationships/image"/><Relationship Id="rId2" Target="../notesSlides/notesplanDetails_1.xml" Type="http://schemas.openxmlformats.org/officeDocument/2006/relationships/notesSlide"/><Relationship Id="rId1" Target="../slideLayouts/slideLayout18.xml" Type="http://schemas.openxmlformats.org/officeDocument/2006/relationships/slideLayout"/><Relationship Id="rId4" Target="../media/image1.png" Type="http://schemas.openxmlformats.org/officeDocument/2006/relationships/image"/><Relationship Id="rIdImageOverviewOne" Target="../media/imageOverviewOne.png" Type="http://schemas.openxmlformats.org/officeDocument/2006/relationships/image"/><Relationship Id="rIdImageOverviewTwo" Target="../media/imageOverviewTwo.png" Type="http://schemas.openxmlformats.org/officeDocument/2006/relationships/image"/><Relationship Id="rIdImageOverviewThree" Target="../media/imageOverviewThree.png" Type="http://schemas.openxmlformats.org/officeDocument/2006/relationships/image"/></Relationships>
</file>

<file path=ppt/slides/_rels/planObjectives0.xml.rels><?xml version="1.0" encoding="utf-8"?>
<Relationships xmlns="http://schemas.openxmlformats.org/package/2006/relationships"><Relationship Id="rId3" Target="../media/image2.png" Type="http://schemas.openxmlformats.org/officeDocument/2006/relationships/image"/><Relationship Id="rId5" Target="../media/image3.png" Type="http://schemas.openxmlformats.org/officeDocument/2006/relationships/image"/><Relationship Id="rId2" Target="../notesSlides/notesplanObjectives0.xml" Type="http://schemas.openxmlformats.org/officeDocument/2006/relationships/notesSlide"/><Relationship Id="rId1" Target="../slideLayouts/slideLayout18.xml" Type="http://schemas.openxmlformats.org/officeDocument/2006/relationships/slideLayout"/><Relationship Id="rId4" Target="../media/image1.png" Type="http://schemas.openxmlformats.org/officeDocument/2006/relationships/image"/><Relationship Id="rIdImageOverviewOne" Target="../media/imageOverviewOne.png" Type="http://schemas.openxmlformats.org/officeDocument/2006/relationships/image"/><Relationship Id="rIdImageOverviewTwo" Target="../media/imageOverviewTwo.png" Type="http://schemas.openxmlformats.org/officeDocument/2006/relationships/image"/><Relationship Id="rIdImageOverviewThree" Target="../media/imageOverviewThree.png" Type="http://schemas.openxmlformats.org/officeDocument/2006/relationships/image"/></Relationships>
</file>

<file path=ppt/slides/_rels/planOpportunities0.xml.rels><?xml version="1.0" encoding="utf-8"?>
<Relationships xmlns="http://schemas.openxmlformats.org/package/2006/relationships"><Relationship Id="rId3" Target="../media/image2.png" Type="http://schemas.openxmlformats.org/officeDocument/2006/relationships/image"/><Relationship Id="rId5" Target="../media/image3.png" Type="http://schemas.openxmlformats.org/officeDocument/2006/relationships/image"/><Relationship Id="rId2" Target="../notesSlides/notesplanOpportunities0.xml" Type="http://schemas.openxmlformats.org/officeDocument/2006/relationships/notesSlide"/><Relationship Id="rId1" Target="../slideLayouts/slideLayout18.xml" Type="http://schemas.openxmlformats.org/officeDocument/2006/relationships/slideLayout"/><Relationship Id="rId4" Target="../media/image1.png" Type="http://schemas.openxmlformats.org/officeDocument/2006/relationships/image"/><Relationship Id="rIdImageOverviewOne" Target="../media/imageOverviewOne.png" Type="http://schemas.openxmlformats.org/officeDocument/2006/relationships/image"/><Relationship Id="rIdImageOverviewTwo" Target="../media/imageOverviewTwo.png" Type="http://schemas.openxmlformats.org/officeDocument/2006/relationships/image"/><Relationship Id="rIdImageOverviewThree" Target="../media/imageOverviewThree.png" Type="http://schemas.openxmlformats.org/officeDocument/2006/relationships/image"/></Relationships>
</file>

<file path=ppt/slides/_rels/planOverview.xml.rels><?xml version="1.0" encoding="utf-8"?>
<Relationships xmlns="http://schemas.openxmlformats.org/package/2006/relationships"><Relationship Id="rId3" Target="../media/image2.png" Type="http://schemas.openxmlformats.org/officeDocument/2006/relationships/image"/><Relationship Id="rId5" Target="../media/image3.png" Type="http://schemas.openxmlformats.org/officeDocument/2006/relationships/image"/><Relationship Id="rId2" Target="../notesSlides/notesplanOverview.xml" Type="http://schemas.openxmlformats.org/officeDocument/2006/relationships/notesSlide"/><Relationship Id="rId1" Target="../slideLayouts/slideLayout18.xml" Type="http://schemas.openxmlformats.org/officeDocument/2006/relationships/slideLayout"/><Relationship Id="rId4" Target="../media/image1.png" Type="http://schemas.openxmlformats.org/officeDocument/2006/relationships/image"/><Relationship Id="rIdImageOverviewOne" Target="../media/imageOverviewOne.png" Type="http://schemas.openxmlformats.org/officeDocument/2006/relationships/image"/><Relationship Id="rIdImageOverviewTwo" Target="../media/imageOverviewTwo.png" Type="http://schemas.openxmlformats.org/officeDocument/2006/relationships/image"/><Relationship Id="rIdImageOverviewThree" Target="../media/imageOverviewThree.png" Type="http://schemas.openxmlformats.org/officeDocument/2006/relationships/image"/></Relationships>
</file>

<file path=ppt/slides/_rels/planPoliticalMap_a0C0H00001Vq6nQUAR_0.xml.rels><?xml version="1.0" encoding="utf-8"?>
<Relationships xmlns="http://schemas.openxmlformats.org/package/2006/relationships"><Relationship Id="rId3" Target="../media/image2.png" Type="http://schemas.openxmlformats.org/officeDocument/2006/relationships/image"/><Relationship Id="rId5" Target="../media/image3.png" Type="http://schemas.openxmlformats.org/officeDocument/2006/relationships/image"/><Relationship Id="rId2" Target="../notesSlides/notesplanPoliticalMap_a0C0H00001Vq6nQUAR_0.xml" Type="http://schemas.openxmlformats.org/officeDocument/2006/relationships/notesSlide"/><Relationship Id="rId1" Target="../slideLayouts/slideLayout18.xml" Type="http://schemas.openxmlformats.org/officeDocument/2006/relationships/slideLayout"/><Relationship Id="rId4" Target="../media/image1.png" Type="http://schemas.openxmlformats.org/officeDocument/2006/relationships/image"/><Relationship Id="rIdImageOverviewOne" Target="../media/imageOverviewOne.png" Type="http://schemas.openxmlformats.org/officeDocument/2006/relationships/image"/><Relationship Id="rIdImageOverviewTwo" Target="../media/imageOverviewTwo.png" Type="http://schemas.openxmlformats.org/officeDocument/2006/relationships/image"/><Relationship Id="rIdImageOverviewThree" Target="../media/imageOverviewThree.png" Type="http://schemas.openxmlformats.org/officeDocument/2006/relationships/image"/></Relationships>
</file>

<file path=ppt/slides/_rels/planStrategyMap_a0C0H00001Vq6nQUAR_a0H0H00000dXL2nUAG_0.xml.rels><?xml version="1.0" encoding="utf-8"?>
<Relationships xmlns="http://schemas.openxmlformats.org/package/2006/relationships"><Relationship Id="rId3" Target="../media/image2.png" Type="http://schemas.openxmlformats.org/officeDocument/2006/relationships/image"/><Relationship Id="rId5" Target="../media/image3.png" Type="http://schemas.openxmlformats.org/officeDocument/2006/relationships/image"/><Relationship Id="rId2" Target="../notesSlides/notesplanStrategyMap_a0C0H00001Vq6nQUAR_a0H0H00000dXL2nUAG_0.xml" Type="http://schemas.openxmlformats.org/officeDocument/2006/relationships/notesSlide"/><Relationship Id="rId1" Target="../slideLayouts/slideLayout18.xml" Type="http://schemas.openxmlformats.org/officeDocument/2006/relationships/slideLayout"/><Relationship Id="rId4" Target="../media/image1.png" Type="http://schemas.openxmlformats.org/officeDocument/2006/relationships/image"/><Relationship Id="rIdImageOverviewOne" Target="../media/imageOverviewOne.png" Type="http://schemas.openxmlformats.org/officeDocument/2006/relationships/image"/><Relationship Id="rIdImageOverviewTwo" Target="../media/imageOverviewTwo.png" Type="http://schemas.openxmlformats.org/officeDocument/2006/relationships/image"/><Relationship Id="rIdImageOverviewThree" Target="../media/imageOverviewThree.png" Type="http://schemas.openxmlformats.org/officeDocument/2006/relationships/image"/></Relationships>
</file>

<file path=ppt/slides/_rels/planUnitDetails_0.xml.rels><?xml version="1.0" encoding="utf-8"?>
<Relationships xmlns="http://schemas.openxmlformats.org/package/2006/relationships"><Relationship Id="rId3" Target="../media/image2.png" Type="http://schemas.openxmlformats.org/officeDocument/2006/relationships/image"/><Relationship Id="rId5" Target="../media/image3.png" Type="http://schemas.openxmlformats.org/officeDocument/2006/relationships/image"/><Relationship Id="rId2" Target="../notesSlides/notesplanUnitDetails_0.xml" Type="http://schemas.openxmlformats.org/officeDocument/2006/relationships/notesSlide"/><Relationship Id="rId1" Target="../slideLayouts/slideLayout18.xml" Type="http://schemas.openxmlformats.org/officeDocument/2006/relationships/slideLayout"/><Relationship Id="rId4" Target="../media/image1.png" Type="http://schemas.openxmlformats.org/officeDocument/2006/relationships/image"/><Relationship Id="rIdImageOverviewOne" Target="../media/imageOverviewOne.png" Type="http://schemas.openxmlformats.org/officeDocument/2006/relationships/image"/><Relationship Id="rIdImageOverviewTwo" Target="../media/imageOverviewTwo.png" Type="http://schemas.openxmlformats.org/officeDocument/2006/relationships/image"/><Relationship Id="rIdImageOverviewThree" Target="../media/imageOverviewThree.png" Type="http://schemas.openxmlformats.org/officeDocument/2006/relationships/image"/></Relationships>
</file>

<file path=ppt/slides/_rels/slide1.xml.rels><?xml version="1.0" encoding="utf-8"?>
<Relationships xmlns="http://schemas.openxmlformats.org/package/2006/relationships"><Relationship Id="rId3" Target="../media/image1.pn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7.xml" Type="http://schemas.openxmlformats.org/officeDocument/2006/relationships/slideLayout"/><Relationship Id="rIdImageOverviewOne" Target="../media/imageOverviewOne.png" Type="http://schemas.openxmlformats.org/officeDocument/2006/relationships/image"/><Relationship Id="rIdImageOverviewTwo" Target="../media/imageOverviewTwo.png" Type="http://schemas.openxmlformats.org/officeDocument/2006/relationships/image"/><Relationship Id="rIdImageOverviewThree" Target="../media/imageOverviewThree.png" Type="http://schemas.openxmlformats.org/officeDocument/2006/relationships/image"/></Relationships>
</file>

<file path=ppt/slides/_rels/slideOpportunityMap0.xml.rels><?xml version="1.0" encoding="utf-8"?>
<Relationships xmlns="http://schemas.openxmlformats.org/package/2006/relationships"><Relationship Id="rId3" Target="../media/image2.png" Type="http://schemas.openxmlformats.org/officeDocument/2006/relationships/image"/><Relationship Id="rId5" Target="../media/image3.png" Type="http://schemas.openxmlformats.org/officeDocument/2006/relationships/image"/><Relationship Id="rId2" Target="../notesSlides/notesslideOpportunityMap0.xml" Type="http://schemas.openxmlformats.org/officeDocument/2006/relationships/notesSlide"/><Relationship Id="rId1" Target="../slideLayouts/slideLayout18.xml" Type="http://schemas.openxmlformats.org/officeDocument/2006/relationships/slideLayout"/><Relationship Id="rId4" Target="../media/image1.png" Type="http://schemas.openxmlformats.org/officeDocument/2006/relationships/image"/><Relationship Id="rIdImageOverviewOne" Target="../media/imageOverviewOne.png" Type="http://schemas.openxmlformats.org/officeDocument/2006/relationships/image"/><Relationship Id="rIdImageOverviewTwo" Target="../media/imageOverviewTwo.png" Type="http://schemas.openxmlformats.org/officeDocument/2006/relationships/image"/><Relationship Id="rIdImageOverviewThree" Target="../media/imageOverviewThree.png" Type="http://schemas.openxmlformats.org/officeDocument/2006/relationships/image"/></Relationships>
</file>

<file path=ppt/slides/planDetails_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New shape"/>
          <p:cNvSpPr/>
          <p:nvPr/>
        </p:nvSpPr>
        <p:spPr>
          <a:xfrm>
            <a:off x="635000" y="121154"/>
            <a:ext cx="12065000" cy="635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 algn="l">
              <a:defRPr altLang="" b="0" bmk="" i="0" lang="" sz="4000" u="none">
                <a:solidFill>
                  <a:srgbClr val="587AA4"/>
                </a:solidFill>
                <a:effectLst/>
                <a:latin typeface="Arial"/>
              </a:defRPr>
            </a:pPr>
            <a:r>
              <a:rPr lang="en-US">
                <a:effectLst/>
              </a:rPr>
              <a:t>Plan Details</a:t>
            </a:r>
          </a:p>
        </p:txBody>
      </p:sp>
      <p:sp>
        <p:nvSpPr>
          <p:cNvPr id="294" name="Straight Connector 9"/>
          <p:cNvSpPr/>
          <p:nvPr/>
        </p:nvSpPr>
        <p:spPr>
          <a:xfrm>
            <a:off x="0" y="1018734"/>
            <a:ext cx="13644000" cy="1"/>
          </a:xfrm>
          <a:prstGeom prst="line">
            <a:avLst/>
          </a:prstGeom>
          <a:ln w="25400">
            <a:solidFill>
              <a:srgbClr val="D8DDE6"/>
            </a:solidFill>
          </a:ln>
        </p:spPr>
        <p:txBody>
          <a:bodyPr bIns="31172" lIns="31171" rIns="31171" tIns="31172"/>
          <a:lstStyle/>
          <a:p>
            <a:endParaRPr/>
          </a:p>
        </p:txBody>
      </p:sp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350488" y="124272"/>
            <a:ext cx="2271428" cy="524176"/>
          </a:xfrm>
          <a:prstGeom prst="rect">
            <a:avLst/>
          </a:prstGeom>
          <a:ln>
            <a:noFill/>
          </a:ln>
          <a:effectLst/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67120EF-0C57-4991-81A5-8B509C736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31215"/>
              </p:ext>
            </p:extLst>
          </p:nvPr>
        </p:nvGraphicFramePr>
        <p:xfrm>
          <a:off x="881336" y="1558989"/>
          <a:ext cx="11443705" cy="64008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303168989"/>
                    </a:ext>
                  </a:extLst>
                </a:gridCol>
                <a:gridCol w="10795633">
                  <a:extLst>
                    <a:ext uri="{9D8B030D-6E8A-4147-A177-3AD203B41FA5}">
                      <a16:colId xmlns:a16="http://schemas.microsoft.com/office/drawing/2014/main" val="2658758707"/>
                    </a:ext>
                  </a:extLst>
                </a:gridCol>
              </a:tblGrid>
              <a:tr h="503123">
                <a:tc>
                  <a:txBody>
                    <a:bodyPr/>
                    <a:lstStyle/>
                    <a:p>
                      <a:endParaRPr dirty="0" kern="1200" lang="en-IE" sz="1800">
                        <a:solidFill>
                          <a:srgbClr val="FFDB5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DB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 lang="en-IE" sz="3600">
                          <a:solidFill>
                            <a:srgbClr val="596E91"/>
                          </a:solidFill>
                        </a:rPr>
                        <a:t>Executive 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6852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2122"/>
              </p:ext>
            </p:extLst>
          </p:nvPr>
        </p:nvGraphicFramePr>
        <p:xfrm>
          <a:off x="881336" y="2332246"/>
          <a:ext cx="12025336" cy="316992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0009112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478627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Executive Summary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IE" sz="200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2122"/>
              </p:ext>
            </p:extLst>
          </p:nvPr>
        </p:nvGraphicFramePr>
        <p:xfrm>
          <a:off x="881336" y="2815894"/>
          <a:ext cx="12025336" cy="316992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0009112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478627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Historic Business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IE" sz="200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2122"/>
              </p:ext>
            </p:extLst>
          </p:nvPr>
        </p:nvGraphicFramePr>
        <p:xfrm>
          <a:off x="881336" y="3299542"/>
          <a:ext cx="12025336" cy="316992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0009112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478627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Overall Account Goal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IE" sz="200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2122"/>
              </p:ext>
            </p:extLst>
          </p:nvPr>
        </p:nvGraphicFramePr>
        <p:xfrm>
          <a:off x="881336" y="3783190"/>
          <a:ext cx="12025336" cy="316992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0009112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478627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Overall Approach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IE" sz="200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2122"/>
              </p:ext>
            </p:extLst>
          </p:nvPr>
        </p:nvGraphicFramePr>
        <p:xfrm>
          <a:off x="881336" y="4266838"/>
          <a:ext cx="12025336" cy="316992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0009112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478627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Resource Requirements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IE" sz="200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2122"/>
              </p:ext>
            </p:extLst>
          </p:nvPr>
        </p:nvGraphicFramePr>
        <p:xfrm>
          <a:off x="881336" y="4750486"/>
          <a:ext cx="12025336" cy="316992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0009112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478627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Critical Success Factors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IE" sz="200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67120EF-0C57-4991-81A5-8B509C736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31215"/>
              </p:ext>
            </p:extLst>
          </p:nvPr>
        </p:nvGraphicFramePr>
        <p:xfrm>
          <a:off x="881336" y="5819350"/>
          <a:ext cx="11443705" cy="64008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303168989"/>
                    </a:ext>
                  </a:extLst>
                </a:gridCol>
                <a:gridCol w="10795633">
                  <a:extLst>
                    <a:ext uri="{9D8B030D-6E8A-4147-A177-3AD203B41FA5}">
                      <a16:colId xmlns:a16="http://schemas.microsoft.com/office/drawing/2014/main" val="2658758707"/>
                    </a:ext>
                  </a:extLst>
                </a:gridCol>
              </a:tblGrid>
              <a:tr h="503123">
                <a:tc>
                  <a:txBody>
                    <a:bodyPr/>
                    <a:lstStyle/>
                    <a:p>
                      <a:endParaRPr dirty="0" kern="1200" lang="en-IE" sz="1800">
                        <a:solidFill>
                          <a:srgbClr val="FFDB5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DB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 lang="en-IE" sz="3600">
                          <a:solidFill>
                            <a:srgbClr val="596E91"/>
                          </a:solidFill>
                        </a:rPr>
                        <a:t>Customer Profile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6852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2122"/>
              </p:ext>
            </p:extLst>
          </p:nvPr>
        </p:nvGraphicFramePr>
        <p:xfrm>
          <a:off x="881336" y="6592607"/>
          <a:ext cx="12025336" cy="316992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0009112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478627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Customer Business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IE" sz="200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2122"/>
              </p:ext>
            </p:extLst>
          </p:nvPr>
        </p:nvGraphicFramePr>
        <p:xfrm>
          <a:off x="881336" y="7076255"/>
          <a:ext cx="12025336" cy="316992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0009112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478627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Business and Service Units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IE" sz="200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2122"/>
              </p:ext>
            </p:extLst>
          </p:nvPr>
        </p:nvGraphicFramePr>
        <p:xfrm>
          <a:off x="881336" y="7559903"/>
          <a:ext cx="12025336" cy="316992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0009112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478627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Customer Financial Condition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IE" sz="200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2122"/>
              </p:ext>
            </p:extLst>
          </p:nvPr>
        </p:nvGraphicFramePr>
        <p:xfrm>
          <a:off x="881336" y="8043551"/>
          <a:ext cx="12025336" cy="316992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0009112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478627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Customer Industry Trends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IE" sz="200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2122"/>
              </p:ext>
            </p:extLst>
          </p:nvPr>
        </p:nvGraphicFramePr>
        <p:xfrm>
          <a:off x="881336" y="8527199"/>
          <a:ext cx="12025336" cy="316992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0009112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478627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Customer Landscape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IE" sz="200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3851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planDetails_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New shape"/>
          <p:cNvSpPr/>
          <p:nvPr/>
        </p:nvSpPr>
        <p:spPr>
          <a:xfrm>
            <a:off x="635000" y="121154"/>
            <a:ext cx="12065000" cy="635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 algn="l">
              <a:defRPr altLang="" b="0" bmk="" i="0" lang="" sz="4000" u="none">
                <a:solidFill>
                  <a:srgbClr val="587AA4"/>
                </a:solidFill>
                <a:effectLst/>
                <a:latin typeface="Arial"/>
              </a:defRPr>
            </a:pPr>
            <a:r>
              <a:rPr lang="en-US">
                <a:effectLst/>
              </a:rPr>
              <a:t>Plan Details</a:t>
            </a:r>
          </a:p>
        </p:txBody>
      </p:sp>
      <p:sp>
        <p:nvSpPr>
          <p:cNvPr id="294" name="Straight Connector 9"/>
          <p:cNvSpPr/>
          <p:nvPr/>
        </p:nvSpPr>
        <p:spPr>
          <a:xfrm>
            <a:off x="0" y="1018734"/>
            <a:ext cx="13644000" cy="1"/>
          </a:xfrm>
          <a:prstGeom prst="line">
            <a:avLst/>
          </a:prstGeom>
          <a:ln w="25400">
            <a:solidFill>
              <a:srgbClr val="D8DDE6"/>
            </a:solidFill>
          </a:ln>
        </p:spPr>
        <p:txBody>
          <a:bodyPr bIns="31172" lIns="31171" rIns="31171" tIns="31172"/>
          <a:lstStyle/>
          <a:p>
            <a:endParaRPr/>
          </a:p>
        </p:txBody>
      </p:sp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350488" y="124272"/>
            <a:ext cx="2271428" cy="524176"/>
          </a:xfrm>
          <a:prstGeom prst="rect">
            <a:avLst/>
          </a:prstGeom>
          <a:ln>
            <a:noFill/>
          </a:ln>
          <a:effectLst/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67120EF-0C57-4991-81A5-8B509C736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31215"/>
              </p:ext>
            </p:extLst>
          </p:nvPr>
        </p:nvGraphicFramePr>
        <p:xfrm>
          <a:off x="881336" y="1558989"/>
          <a:ext cx="11443705" cy="64008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303168989"/>
                    </a:ext>
                  </a:extLst>
                </a:gridCol>
                <a:gridCol w="10795633">
                  <a:extLst>
                    <a:ext uri="{9D8B030D-6E8A-4147-A177-3AD203B41FA5}">
                      <a16:colId xmlns:a16="http://schemas.microsoft.com/office/drawing/2014/main" val="2658758707"/>
                    </a:ext>
                  </a:extLst>
                </a:gridCol>
              </a:tblGrid>
              <a:tr h="503123">
                <a:tc>
                  <a:txBody>
                    <a:bodyPr/>
                    <a:lstStyle/>
                    <a:p>
                      <a:endParaRPr dirty="0" kern="1200" lang="en-IE" sz="1800">
                        <a:solidFill>
                          <a:srgbClr val="FFDB5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DB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 lang="en-IE" sz="3600">
                          <a:solidFill>
                            <a:srgbClr val="596E91"/>
                          </a:solidFill>
                        </a:rPr>
                        <a:t>Customer 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6852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2122"/>
              </p:ext>
            </p:extLst>
          </p:nvPr>
        </p:nvGraphicFramePr>
        <p:xfrm>
          <a:off x="881336" y="2332246"/>
          <a:ext cx="12025336" cy="316992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0009112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478627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The Customer's Perception of our Company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IE" sz="200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2122"/>
              </p:ext>
            </p:extLst>
          </p:nvPr>
        </p:nvGraphicFramePr>
        <p:xfrm>
          <a:off x="881336" y="2815894"/>
          <a:ext cx="12025336" cy="316992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0009112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478627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Cultural Compatibility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IE" sz="200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2122"/>
              </p:ext>
            </p:extLst>
          </p:nvPr>
        </p:nvGraphicFramePr>
        <p:xfrm>
          <a:off x="881336" y="3299542"/>
          <a:ext cx="12025336" cy="316992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0009112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478627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Executive Credibility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IE" sz="200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2122"/>
              </p:ext>
            </p:extLst>
          </p:nvPr>
        </p:nvGraphicFramePr>
        <p:xfrm>
          <a:off x="881336" y="3783190"/>
          <a:ext cx="12025336" cy="316992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0009112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478627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Customer Satisfaction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IE" sz="200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2122"/>
              </p:ext>
            </p:extLst>
          </p:nvPr>
        </p:nvGraphicFramePr>
        <p:xfrm>
          <a:off x="881336" y="4266838"/>
          <a:ext cx="12025336" cy="316992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0009112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478627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Customer Strategic Partners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IE" sz="200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67120EF-0C57-4991-81A5-8B509C736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31215"/>
              </p:ext>
            </p:extLst>
          </p:nvPr>
        </p:nvGraphicFramePr>
        <p:xfrm>
          <a:off x="881336" y="5335702"/>
          <a:ext cx="11443705" cy="64008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303168989"/>
                    </a:ext>
                  </a:extLst>
                </a:gridCol>
                <a:gridCol w="10795633">
                  <a:extLst>
                    <a:ext uri="{9D8B030D-6E8A-4147-A177-3AD203B41FA5}">
                      <a16:colId xmlns:a16="http://schemas.microsoft.com/office/drawing/2014/main" val="2658758707"/>
                    </a:ext>
                  </a:extLst>
                </a:gridCol>
              </a:tblGrid>
              <a:tr h="503123">
                <a:tc>
                  <a:txBody>
                    <a:bodyPr/>
                    <a:lstStyle/>
                    <a:p>
                      <a:endParaRPr dirty="0" kern="1200" lang="en-IE" sz="1800">
                        <a:solidFill>
                          <a:srgbClr val="FFDB5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DB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 lang="en-IE" sz="3600">
                          <a:solidFill>
                            <a:srgbClr val="596E91"/>
                          </a:solidFill>
                        </a:rPr>
                        <a:t>Strategic Alignment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6852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2122"/>
              </p:ext>
            </p:extLst>
          </p:nvPr>
        </p:nvGraphicFramePr>
        <p:xfrm>
          <a:off x="881336" y="6108959"/>
          <a:ext cx="12025336" cy="316992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0009112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478627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Customer Business Priorities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IE" sz="200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2122"/>
              </p:ext>
            </p:extLst>
          </p:nvPr>
        </p:nvGraphicFramePr>
        <p:xfrm>
          <a:off x="881336" y="6592607"/>
          <a:ext cx="12025336" cy="316992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0009112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478627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Our Strategic Initiatives for the Customer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IE" sz="200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2122"/>
              </p:ext>
            </p:extLst>
          </p:nvPr>
        </p:nvGraphicFramePr>
        <p:xfrm>
          <a:off x="881336" y="7076255"/>
          <a:ext cx="12025336" cy="316992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0009112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478627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Reference Cases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IE" sz="200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2122"/>
              </p:ext>
            </p:extLst>
          </p:nvPr>
        </p:nvGraphicFramePr>
        <p:xfrm>
          <a:off x="881336" y="7559903"/>
          <a:ext cx="12025336" cy="316992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0009112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478627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Key Messages to Communicate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IE" sz="200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2122"/>
              </p:ext>
            </p:extLst>
          </p:nvPr>
        </p:nvGraphicFramePr>
        <p:xfrm>
          <a:off x="881336" y="8043551"/>
          <a:ext cx="12025336" cy="316992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0009112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478627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Your Vision for the Account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IE" sz="200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2122"/>
              </p:ext>
            </p:extLst>
          </p:nvPr>
        </p:nvGraphicFramePr>
        <p:xfrm>
          <a:off x="881336" y="8527199"/>
          <a:ext cx="12025336" cy="316992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0009112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478627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Customer Alignment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lang="en-IE" sz="200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3851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planObjectives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New shape"/>
          <p:cNvSpPr/>
          <p:nvPr/>
        </p:nvSpPr>
        <p:spPr>
          <a:xfrm>
            <a:off x="635000" y="121154"/>
            <a:ext cx="12065000" cy="635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 algn="l">
              <a:defRPr altLang="" b="0" bmk="" i="0" lang="" sz="4000" u="none">
                <a:solidFill>
                  <a:srgbClr val="587AA4"/>
                </a:solidFill>
                <a:effectLst/>
                <a:latin typeface="Arial"/>
              </a:defRPr>
            </a:pPr>
            <a:r>
              <a:rPr lang="en-US">
                <a:effectLst/>
              </a:rPr>
              <a:t>Objectives &amp; Actions</a:t>
            </a:r>
          </a:p>
        </p:txBody>
      </p:sp>
      <p:sp>
        <p:nvSpPr>
          <p:cNvPr id="294" name="Straight Connector 9"/>
          <p:cNvSpPr/>
          <p:nvPr/>
        </p:nvSpPr>
        <p:spPr>
          <a:xfrm>
            <a:off x="0" y="1018734"/>
            <a:ext cx="13644000" cy="1"/>
          </a:xfrm>
          <a:prstGeom prst="line">
            <a:avLst/>
          </a:prstGeom>
          <a:ln w="25400">
            <a:solidFill>
              <a:srgbClr val="D8DDE6"/>
            </a:solidFill>
          </a:ln>
        </p:spPr>
        <p:txBody>
          <a:bodyPr bIns="31172" lIns="31171" rIns="31171" tIns="31172"/>
          <a:lstStyle/>
          <a:p>
            <a:endParaRPr/>
          </a:p>
        </p:txBody>
      </p:sp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350488" y="124272"/>
            <a:ext cx="2271428" cy="524176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43688" y="1696244"/>
            <a:ext cx="5654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dirty="0" lang="en-IE" smtClean="0" sz="2200">
                <a:solidFill>
                  <a:srgbClr val="000000"/>
                </a:solidFill>
                <a:effectLst/>
                <a:latin typeface="Arial"/>
              </a:rPr>
              <a:t>There is no content to display for this slide</a:t>
            </a:r>
            <a:endParaRPr dirty="0" lang="en-IE" sz="2200"/>
          </a:p>
        </p:txBody>
      </p:sp>
    </p:spTree>
    <p:extLst>
      <p:ext uri="{BB962C8B-B14F-4D97-AF65-F5344CB8AC3E}">
        <p14:creationId xmlns:p14="http://schemas.microsoft.com/office/powerpoint/2010/main" val="26243851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planOpportunities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New shape"/>
          <p:cNvSpPr/>
          <p:nvPr/>
        </p:nvSpPr>
        <p:spPr>
          <a:xfrm>
            <a:off x="635000" y="121154"/>
            <a:ext cx="12065000" cy="635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 algn="l">
              <a:defRPr altLang="" b="0" bmk="" i="0" lang="" sz="4000" u="none">
                <a:solidFill>
                  <a:srgbClr val="587AA4"/>
                </a:solidFill>
                <a:effectLst/>
                <a:latin typeface="Arial"/>
              </a:defRPr>
            </a:pPr>
            <a:r>
              <a:rPr lang="en-US">
                <a:effectLst/>
              </a:rPr>
              <a:t>Opportunity List</a:t>
            </a:r>
          </a:p>
        </p:txBody>
      </p:sp>
      <p:sp>
        <p:nvSpPr>
          <p:cNvPr id="294" name="Straight Connector 9"/>
          <p:cNvSpPr/>
          <p:nvPr/>
        </p:nvSpPr>
        <p:spPr>
          <a:xfrm>
            <a:off x="0" y="1018734"/>
            <a:ext cx="13644000" cy="1"/>
          </a:xfrm>
          <a:prstGeom prst="line">
            <a:avLst/>
          </a:prstGeom>
          <a:ln w="25400">
            <a:solidFill>
              <a:srgbClr val="D8DDE6"/>
            </a:solidFill>
          </a:ln>
        </p:spPr>
        <p:txBody>
          <a:bodyPr bIns="31172" lIns="31171" rIns="31171" tIns="31172"/>
          <a:lstStyle/>
          <a:p>
            <a:endParaRPr/>
          </a:p>
        </p:txBody>
      </p:sp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350488" y="124272"/>
            <a:ext cx="2271428" cy="524176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43688" y="1696244"/>
            <a:ext cx="5654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dirty="0" lang="en-IE" smtClean="0" sz="2200">
                <a:solidFill>
                  <a:srgbClr val="000000"/>
                </a:solidFill>
                <a:effectLst/>
                <a:latin typeface="Arial"/>
              </a:rPr>
              <a:t>There is no content to display for this slide</a:t>
            </a:r>
            <a:endParaRPr dirty="0" lang="en-IE" sz="2200"/>
          </a:p>
        </p:txBody>
      </p:sp>
    </p:spTree>
    <p:extLst>
      <p:ext uri="{BB962C8B-B14F-4D97-AF65-F5344CB8AC3E}">
        <p14:creationId xmlns:p14="http://schemas.microsoft.com/office/powerpoint/2010/main" val="26243851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planOverview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New shape"/>
          <p:cNvSpPr/>
          <p:nvPr/>
        </p:nvSpPr>
        <p:spPr>
          <a:xfrm>
            <a:off x="635000" y="121154"/>
            <a:ext cx="12065000" cy="635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 algn="l">
              <a:defRPr altLang="" b="0" bmk="" i="0" lang="" sz="4000" u="none">
                <a:solidFill>
                  <a:srgbClr val="587AA4"/>
                </a:solidFill>
                <a:effectLst/>
                <a:latin typeface="Arial"/>
              </a:defRPr>
            </a:pPr>
            <a:r>
              <a:rPr lang="en-US">
                <a:effectLst/>
              </a:rPr>
              <a:t>Overview</a:t>
            </a:r>
          </a:p>
        </p:txBody>
      </p:sp>
      <p:sp>
        <p:nvSpPr>
          <p:cNvPr id="294" name="Straight Connector 9"/>
          <p:cNvSpPr/>
          <p:nvPr/>
        </p:nvSpPr>
        <p:spPr>
          <a:xfrm>
            <a:off x="0" y="1018734"/>
            <a:ext cx="13644000" cy="1"/>
          </a:xfrm>
          <a:prstGeom prst="line">
            <a:avLst/>
          </a:prstGeom>
          <a:ln w="25400">
            <a:solidFill>
              <a:srgbClr val="D8DDE6"/>
            </a:solidFill>
          </a:ln>
        </p:spPr>
        <p:txBody>
          <a:bodyPr bIns="31172" lIns="31171" rIns="31171" tIns="31172"/>
          <a:lstStyle/>
          <a:p>
            <a:endParaRPr/>
          </a:p>
        </p:txBody>
      </p:sp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350488" y="124272"/>
            <a:ext cx="2271428" cy="524176"/>
          </a:xfrm>
          <a:prstGeom prst="rect">
            <a:avLst/>
          </a:prstGeom>
          <a:ln>
            <a:noFill/>
          </a:ln>
          <a:effectLst/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635000" y="1587500"/>
            <a:ext cx="12446000" cy="1270000"/>
          </a:xfrm>
          <a:prstGeom prst="rect">
            <a:avLst/>
          </a:prstGeom>
          <a:noFill/>
          <a:ln cap="flat" w="25560">
            <a:noFill/>
            <a:round/>
            <a:headEnd/>
            <a:tailEnd/>
          </a:ln>
          <a:effectLst/>
        </p:spPr>
        <p:txBody>
          <a:bodyPr bIns="45000" lIns="90000" rIns="90000" tIns="45000"/>
          <a:lstStyle/>
          <a:p>
            <a:pPr hangingPunct="1" indent="379413">
              <a:lnSpc>
                <a:spcPct val="150000"/>
              </a:lnSpc>
              <a:buClr>
                <a:srgbClr val="B20838"/>
              </a:buClr>
              <a:buSzPct val="45000"/>
              <a:buFont charset="2" typeface="Symbol"/>
              <a:buChar char=" "/>
              <a:tabLst>
                <a:tab algn="l" pos="723900"/>
                <a:tab algn="l" pos="1447800"/>
                <a:tab algn="l" pos="2171700"/>
                <a:tab algn="l" pos="2895600"/>
                <a:tab algn="l" pos="3619500"/>
                <a:tab algn="l" pos="4343400"/>
                <a:tab algn="l" pos="5067300"/>
                <a:tab algn="l" pos="5791200"/>
                <a:tab algn="l" pos="6515100"/>
                <a:tab algn="l" pos="7239000"/>
                <a:tab algn="l" pos="7962900"/>
                <a:tab algn="l" pos="8686800"/>
                <a:tab algn="l" pos="9410700"/>
                <a:tab algn="l" pos="10134600"/>
                <a:tab algn="l" pos="10858500"/>
                <a:tab algn="l" pos="11582400"/>
                <a:tab algn="l" pos="12306300"/>
              </a:tabLst>
            </a:pPr>
            <a:endParaRPr dirty="0" lang="en-US" sz="2200">
              <a:solidFill>
                <a:srgbClr val="000000"/>
              </a:solidFill>
              <a:effectLst/>
              <a:latin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8270ED-28EE-45C9-9D3D-F1292C29F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084713"/>
              </p:ext>
            </p:extLst>
          </p:nvPr>
        </p:nvGraphicFramePr>
        <p:xfrm>
          <a:off x="2286000" y="1828800"/>
          <a:ext cx="9144000" cy="193040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1607527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dirty="0" lang="en-IE"/>
                    </a:p>
                  </a:txBody>
                  <a:tcPr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689284"/>
                  </a:ext>
                </a:extLst>
              </a:tr>
              <a:tr h="1043464">
                <a:tc>
                  <a:txBody>
                    <a:bodyPr/>
                    <a:lstStyle/>
                    <a:p>
                      <a:pPr algn="ctr"/>
                      <a:r>
                        <a:rPr dirty="0" lang="en-IE" sz="2800">
                          <a:solidFill>
                            <a:srgbClr val="556A8C"/>
                          </a:solidFill>
                        </a:rPr>
                        <a:t>Account Plan:</a:t>
                      </a:r>
                    </a:p>
                    <a:p>
                      <a:pPr algn="ctr"/>
                      <a:r>
                        <a:rPr dirty="0" lang="en-IE" sz="2800">
                          <a:solidFill>
                            <a:srgbClr val="556A8C"/>
                          </a:solidFill>
                        </a:rPr>
                        <a:t>Dan Test Plan</a:t>
                      </a:r>
                    </a:p>
                    <a:p>
                      <a:pPr algn="ctr"/>
                      <a:r>
                        <a:rPr dirty="0" lang="en-IE" sz="2800">
                          <a:solidFill>
                            <a:srgbClr val="556A8C"/>
                          </a:solidFill>
                        </a:rPr>
                        <a:t>dclancy DMDEV15</a:t>
                      </a:r>
                    </a:p>
                  </a:txBody>
                  <a:tcPr>
                    <a:lnL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329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dirty="0" lang="en-IE"/>
                    </a:p>
                  </a:txBody>
                  <a:tcP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414581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2701E8-DA10-4450-9E7D-5A8C19727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721942"/>
              </p:ext>
            </p:extLst>
          </p:nvPr>
        </p:nvGraphicFramePr>
        <p:xfrm>
          <a:off x="2308829" y="4505960"/>
          <a:ext cx="9144000" cy="76708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020779">
                  <a:extLst>
                    <a:ext uri="{9D8B030D-6E8A-4147-A177-3AD203B41FA5}">
                      <a16:colId xmlns:a16="http://schemas.microsoft.com/office/drawing/2014/main" val="678596165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60982602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56413000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233720317"/>
                    </a:ext>
                  </a:extLst>
                </a:gridCol>
                <a:gridCol w="1342637">
                  <a:extLst>
                    <a:ext uri="{9D8B030D-6E8A-4147-A177-3AD203B41FA5}">
                      <a16:colId xmlns:a16="http://schemas.microsoft.com/office/drawing/2014/main" val="17371889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032108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dirty="0"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PLAN REVENUE TARGET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dirty="0"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START DATE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dirty="0"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TO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7827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dirty="0"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IE" sz="1600">
                          <a:solidFill>
                            <a:srgbClr val="556A8C"/>
                          </a:solidFill>
                        </a:rPr>
                        <a:t>$ 1,000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IE" sz="1600">
                          <a:solidFill>
                            <a:srgbClr val="556A8C"/>
                          </a:solidFill>
                        </a:rPr>
                        <a:t>9/1/2017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lang="en-IE" sz="1600">
                          <a:solidFill>
                            <a:srgbClr val="556A8C"/>
                          </a:solidFill>
                        </a:rPr>
                        <a:t>9/30/2018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7240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2AFB100A-9E8F-43DD-B7A0-1DDBBD55879C}"/>
              </a:ext>
            </a:extLst>
          </p:cNvPr>
          <p:cNvPicPr>
            <a:picLocks noChangeAspect="1"/>
          </p:cNvPicPr>
          <p:nvPr/>
        </p:nvPicPr>
        <p:blipFill>
          <a:blip r:embed="rIdImageOverviewOne"/>
          <a:stretch>
            <a:fillRect/>
          </a:stretch>
        </p:blipFill>
        <p:spPr>
          <a:xfrm>
            <a:off x="2537520" y="4519083"/>
            <a:ext cx="720080" cy="7154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D9C2D2-48A5-41F2-BA4F-BDAB828701C5}"/>
              </a:ext>
            </a:extLst>
          </p:cNvPr>
          <p:cNvPicPr>
            <a:picLocks noChangeAspect="1"/>
          </p:cNvPicPr>
          <p:nvPr/>
        </p:nvPicPr>
        <p:blipFill>
          <a:blip r:embed="rIdImageOverviewTwo"/>
          <a:stretch>
            <a:fillRect/>
          </a:stretch>
        </p:blipFill>
        <p:spPr>
          <a:xfrm>
            <a:off x="6232295" y="4530451"/>
            <a:ext cx="686634" cy="6926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EED42F-A08F-49EA-90A3-8CE0331DAAFA}"/>
              </a:ext>
            </a:extLst>
          </p:cNvPr>
          <p:cNvPicPr>
            <a:picLocks noChangeAspect="1"/>
          </p:cNvPicPr>
          <p:nvPr/>
        </p:nvPicPr>
        <p:blipFill>
          <a:blip r:embed="rIdImageOverviewThree"/>
          <a:stretch>
            <a:fillRect/>
          </a:stretch>
        </p:blipFill>
        <p:spPr>
          <a:xfrm>
            <a:off x="9090248" y="4530451"/>
            <a:ext cx="686634" cy="71391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7B7387F-E862-4099-B5A3-04128DE3D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521425"/>
              </p:ext>
            </p:extLst>
          </p:nvPr>
        </p:nvGraphicFramePr>
        <p:xfrm>
          <a:off x="2308829" y="5989593"/>
          <a:ext cx="9144000" cy="150876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49651202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8578121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Members:</a:t>
                      </a:r>
                    </a:p>
                  </a:txBody>
                  <a:tcPr>
                    <a:lnB algn="ctr" cap="flat" cmpd="sng" w="12700">
                      <a:solidFill>
                        <a:srgbClr val="8694AA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 lang="en-IE"/>
                    </a:p>
                  </a:txBody>
                  <a:tcPr>
                    <a:lnB algn="ctr" cap="flat" cmpd="sng" w="12700">
                      <a:solidFill>
                        <a:srgbClr val="8694AA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73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dirty="0" lang="en-IE" sz="1600">
                          <a:solidFill>
                            <a:srgbClr val="556A8C"/>
                          </a:solidFill>
                        </a:rPr>
                        <a:t>dclancy DMDEV15</a:t>
                      </a:r>
                    </a:p>
                  </a:txBody>
                  <a:tcPr>
                    <a:lnT algn="ctr" cap="flat" cmpd="sng" w="12700">
                      <a:solidFill>
                        <a:srgbClr val="8694AA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dirty="0" lang="en-IE" sz="1600">
                          <a:solidFill>
                            <a:srgbClr val="556A8C"/>
                          </a:solidFill>
                        </a:rPr>
                        <a:t/>
                      </a:r>
                    </a:p>
                  </a:txBody>
                  <a:tcPr>
                    <a:lnT algn="ctr" cap="flat" cmpd="sng" w="12700">
                      <a:solidFill>
                        <a:srgbClr val="8694AA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42792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3851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planPoliticalMap_a0C0H00001Vq6nQUAR_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New shape"/>
          <p:cNvSpPr/>
          <p:nvPr/>
        </p:nvSpPr>
        <p:spPr>
          <a:xfrm>
            <a:off x="635000" y="121154"/>
            <a:ext cx="12065000" cy="635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 algn="l">
              <a:defRPr altLang="" b="0" bmk="" i="0" lang="" sz="4000" u="none">
                <a:solidFill>
                  <a:srgbClr val="587AA4"/>
                </a:solidFill>
                <a:effectLst/>
                <a:latin typeface="Arial"/>
              </a:defRPr>
            </a:pPr>
            <a:r>
              <a:rPr lang="en-US">
                <a:effectLst/>
              </a:rPr>
              <a:t>Relationships : Bakery</a:t>
            </a:r>
          </a:p>
        </p:txBody>
      </p:sp>
      <p:sp>
        <p:nvSpPr>
          <p:cNvPr id="294" name="Straight Connector 9"/>
          <p:cNvSpPr/>
          <p:nvPr/>
        </p:nvSpPr>
        <p:spPr>
          <a:xfrm>
            <a:off x="0" y="1018734"/>
            <a:ext cx="13644000" cy="1"/>
          </a:xfrm>
          <a:prstGeom prst="line">
            <a:avLst/>
          </a:prstGeom>
          <a:ln w="25400">
            <a:solidFill>
              <a:srgbClr val="D8DDE6"/>
            </a:solidFill>
          </a:ln>
        </p:spPr>
        <p:txBody>
          <a:bodyPr bIns="31172" lIns="31171" rIns="31171" tIns="31172"/>
          <a:lstStyle/>
          <a:p>
            <a:endParaRPr/>
          </a:p>
        </p:txBody>
      </p:sp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350488" y="124272"/>
            <a:ext cx="2271428" cy="524176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" name="New shape"/>
          <p:cNvSpPr/>
          <p:nvPr/>
        </p:nvSpPr>
        <p:spPr>
          <a:xfrm>
            <a:off x="635000" y="1587500"/>
            <a:ext cx="12446000" cy="57531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 algn="l" indent="381000" marL="0">
              <a:spcBef>
                <a:spcPct val="30000"/>
              </a:spcBef>
              <a:buClr>
                <a:srgbClr val="587AA4"/>
              </a:buClr>
              <a:buChar char="•"/>
              <a:defRPr altLang="" b="0" bmk="" i="0" lang="" sz="2200" u="none">
                <a:solidFill>
                  <a:srgbClr val="000000"/>
                </a:solidFill>
                <a:effectLst/>
                <a:latin typeface="Arial"/>
              </a:defRPr>
            </a:pPr>
            <a:r>
              <a:t>DanTest1 DanTest1</a:t>
            </a:r>
            <a:br/>
            <a:r>
              <a:t>?</a:t>
            </a:r>
            <a:br/>
            <a:r>
              <a:t>Not Set</a:t>
            </a:r>
            <a:br/>
            <a:r>
              <a:t>Not Set</a:t>
            </a:r>
          </a:p>
        </p:txBody>
      </p:sp>
    </p:spTree>
    <p:extLst>
      <p:ext uri="{BB962C8B-B14F-4D97-AF65-F5344CB8AC3E}">
        <p14:creationId xmlns:p14="http://schemas.microsoft.com/office/powerpoint/2010/main" val="26243851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planStrategyMap_a0C0H00001Vq6nQUAR_a0H0H00000dXL2nUAG_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New shape"/>
          <p:cNvSpPr/>
          <p:nvPr/>
        </p:nvSpPr>
        <p:spPr>
          <a:xfrm>
            <a:off x="635000" y="121154"/>
            <a:ext cx="12065000" cy="635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 algn="l">
              <a:defRPr altLang="" b="0" bmk="" i="0" lang="" sz="4000" u="none">
                <a:solidFill>
                  <a:srgbClr val="587AA4"/>
                </a:solidFill>
                <a:effectLst/>
                <a:latin typeface="Arial"/>
              </a:defRPr>
            </a:pPr>
            <a:r>
              <a:rPr lang="en-US">
                <a:effectLst/>
              </a:rPr>
              <a:t>Insight Map</a:t>
            </a:r>
          </a:p>
        </p:txBody>
      </p:sp>
      <p:sp>
        <p:nvSpPr>
          <p:cNvPr id="294" name="Straight Connector 9"/>
          <p:cNvSpPr/>
          <p:nvPr/>
        </p:nvSpPr>
        <p:spPr>
          <a:xfrm>
            <a:off x="0" y="1018734"/>
            <a:ext cx="13644000" cy="1"/>
          </a:xfrm>
          <a:prstGeom prst="line">
            <a:avLst/>
          </a:prstGeom>
          <a:ln w="25400">
            <a:solidFill>
              <a:srgbClr val="D8DDE6"/>
            </a:solidFill>
          </a:ln>
        </p:spPr>
        <p:txBody>
          <a:bodyPr bIns="31172" lIns="31171" rIns="31171" tIns="31172"/>
          <a:lstStyle/>
          <a:p>
            <a:endParaRPr/>
          </a:p>
        </p:txBody>
      </p:sp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350488" y="124272"/>
            <a:ext cx="2271428" cy="524176"/>
          </a:xfrm>
          <a:prstGeom prst="rect">
            <a:avLst/>
          </a:prstGeom>
          <a:ln>
            <a:noFill/>
          </a:ln>
          <a:effectLst/>
        </p:spPr>
      </p:pic>
      <p:sp>
        <p:nvSpPr>
          <p:cNvPr id="298" name="TextBox 12"/>
          <p:cNvSpPr txBox="1"/>
          <p:nvPr/>
        </p:nvSpPr>
        <p:spPr>
          <a:xfrm>
            <a:off x="634998" y="1026804"/>
            <a:ext cx="12986918" cy="432285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bIns="31172" lIns="31171" rIns="31171" tIns="31172">
            <a:spAutoFit/>
          </a:bodyPr>
          <a:lstStyle>
            <a:lvl1pPr>
              <a:defRPr sz="2800">
                <a:solidFill>
                  <a:srgbClr val="44597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lang="ga-IE" smtClean="0" sz="2800">
                <a:solidFill>
                  <a:srgbClr val="596E91"/>
                </a:solidFill>
                <a:latin typeface="+mn-lt"/>
              </a:rPr>
              <a:t>Bakery - Dan Plan Insight Map</a:t>
            </a:r>
            <a:endParaRPr dirty="0" sz="2800">
              <a:solidFill>
                <a:srgbClr val="596E91"/>
              </a:solidFill>
              <a:latin typeface="+mn-lt"/>
            </a:endParaRPr>
          </a:p>
        </p:txBody>
      </p:sp>
      <p:graphicFrame>
        <p:nvGraphicFramePr>
          <p:cNvPr id="295" name="Table 1"/>
          <p:cNvGraphicFramePr/>
          <p:nvPr>
            <p:extLst>
              <p:ext uri="{D42A27DB-BD31-4B8C-83A1-F6EECF244321}">
                <p14:modId xmlns:p14="http://schemas.microsoft.com/office/powerpoint/2010/main" val="2698905103"/>
              </p:ext>
            </p:extLst>
          </p:nvPr>
        </p:nvGraphicFramePr>
        <p:xfrm>
          <a:off x="634998" y="1630729"/>
          <a:ext cx="12817004" cy="10597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204251"/>
                <a:gridCol w="3204251"/>
                <a:gridCol w="3204251"/>
                <a:gridCol w="3204251"/>
              </a:tblGrid>
              <a:tr h="404855"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b="1" dirty="0" sz="2000">
                          <a:solidFill>
                            <a:srgbClr val="70C57B"/>
                          </a:solidFill>
                        </a:rPr>
                        <a:t>GOALS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b="1" sz="2000"/>
                      </a:pPr>
                      <a:endParaRPr dirty="0"/>
                    </a:p>
                  </a:txBody>
                </a:tc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b="1" sz="2000">
                          <a:solidFill>
                            <a:srgbClr val="FF656B"/>
                          </a:solidFill>
                        </a:rPr>
                        <a:t>PRESSURES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2000"/>
                      </a:pPr>
                      <a:endParaRPr/>
                    </a:p>
                  </a:txBody>
                  <a:tcPr horzOverflow="overflow" marB="65024" marL="65024" marR="65024" marT="65024">
                    <a:noFill/>
                  </a:tcPr>
                </a:tc>
              </a:tr>
              <a:tr h="630000">
                <a:tc>
                  <a:txBody>
                    <a:bodyPr/>
                    <a:lstStyle/>
                    <a:p>
                      <a:pPr defTabSz="914400">
                        <a:tabLst/>
                        <a:defRPr sz="1600"/>
                      </a:pPr>
                      <a:r>
                        <a:rPr dirty="0" sz="1600">
                          <a:solidFill>
                            <a:srgbClr val="556A8C"/>
                          </a:solidFill>
                        </a:rPr>
                        <a:t>test</a:t>
                      </a:r>
                    </a:p>
                    <a:p>
                      <a:pPr defTabSz="914400">
                        <a:tabLst/>
                        <a:defRPr sz="1600">
                          <a:solidFill>
                            <a:srgbClr val="797979"/>
                          </a:solidFill>
                        </a:defRPr>
                      </a:pPr>
                      <a:r>
                        <a:rPr dirty="0" sz="1600"/>
                        <a:t>DanTest1 DanTest1</a:t>
                      </a:r>
                      <a:r>
                        <a:rPr b="1" dirty="0" lang="ga-IE" smtClean="0" sz="1000"/>
                        <a:t> ?</a:t>
                      </a:r>
                    </a:p>
                  </a:txBody>
                  <a:tcPr horzOverflow="overflow" marB="65024" marL="65024" marR="65024" marT="65024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600"/>
                      </a:pPr>
                      <a:r>
                        <a:rPr dirty="0" sz="1600">
                          <a:solidFill>
                            <a:srgbClr val="556A8C"/>
                          </a:solidFill>
                        </a:rPr>
                        <a:t/>
                      </a:r>
                    </a:p>
                    <a:p>
                      <a:pPr defTabSz="914400">
                        <a:tabLst/>
                        <a:defRPr sz="1600">
                          <a:solidFill>
                            <a:srgbClr val="797979"/>
                          </a:solidFill>
                        </a:defRPr>
                      </a:pPr>
                      <a:r>
                        <a:rPr dirty="0" sz="1600"/>
                        <a:t/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dirty="0" sz="1600">
                          <a:solidFill>
                            <a:srgbClr val="556A8C"/>
                          </a:solidFill>
                        </a:rPr>
                        <a:t>test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sz="1600">
                          <a:solidFill>
                            <a:srgbClr val="556A8C"/>
                          </a:solidFill>
                        </a:rPr>
                        <a:t/>
                      </a:r>
                    </a:p>
                  </a:txBody>
                  <a:tcPr horzOverflow="overflow" marB="65024" marL="65024" marR="65024" marT="65024">
                    <a:noFill/>
                  </a:tcPr>
                </a:tc>
              </a:tr>
            </a:tbl>
          </a:graphicData>
        </a:graphic>
      </p:graphicFrame>
      <p:graphicFrame>
        <p:nvGraphicFramePr>
          <p:cNvPr id="296" name="Table 2"/>
          <p:cNvGraphicFramePr/>
          <p:nvPr>
            <p:extLst>
              <p:ext uri="{D42A27DB-BD31-4B8C-83A1-F6EECF244321}">
                <p14:modId xmlns:p14="http://schemas.microsoft.com/office/powerpoint/2010/main" val="878202378"/>
              </p:ext>
            </p:extLst>
          </p:nvPr>
        </p:nvGraphicFramePr>
        <p:xfrm>
          <a:off x="634998" y="3050485"/>
          <a:ext cx="12816999" cy="84975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272333"/>
                <a:gridCol w="4272333"/>
                <a:gridCol w="4272333"/>
              </a:tblGrid>
              <a:tr h="429756"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b="1" dirty="0" sz="2000">
                          <a:solidFill>
                            <a:srgbClr val="55698D"/>
                          </a:solidFill>
                        </a:rPr>
                        <a:t>INITIATIVES</a:t>
                      </a:r>
                    </a:p>
                  </a:txBody>
                  <a:tcPr horzOverflow="overflow" marB="65024" marL="65024" marR="65024" marT="65024">
                    <a:solidFill>
                      <a:srgbClr val="ECEE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b="1" sz="2000">
                          <a:solidFill>
                            <a:srgbClr val="BF5A88"/>
                          </a:solidFill>
                        </a:rPr>
                        <a:t>OBSTACLES</a:t>
                      </a:r>
                    </a:p>
                  </a:txBody>
                  <a:tcPr horzOverflow="overflow" marB="65024" marL="65024" marR="65024" marT="65024">
                    <a:solidFill>
                      <a:srgbClr val="ECEE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b="1" sz="2000">
                          <a:solidFill>
                            <a:srgbClr val="40B0FE"/>
                          </a:solidFill>
                        </a:rPr>
                        <a:t>SOLUTIONS</a:t>
                      </a:r>
                    </a:p>
                  </a:txBody>
                  <a:tcPr horzOverflow="overflow" marB="65024" marL="65024" marR="65024" marT="65024">
                    <a:solidFill>
                      <a:srgbClr val="ECEEF3"/>
                    </a:solidFill>
                  </a:tcPr>
                </a:tc>
              </a:tr>
              <a:tr h="4200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/>
                        <a:defRPr sz="1600"/>
                      </a:pPr>
                      <a:r>
                        <a:rPr dirty="0" sz="1600">
                          <a:solidFill>
                            <a:srgbClr val="556A8C"/>
                          </a:solidFill>
                        </a:rPr>
                        <a:t>test</a:t>
                      </a:r>
                      <a:endParaRPr dirty="0"/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  <a:defRPr sz="1600"/>
                      </a:pPr>
                      <!--If ? mark -->
                      <a:r>
                        <a:rPr dirty="0">
                          <a:solidFill>
                            <a:srgbClr val="556A8C"/>
                          </a:solidFill>
                        </a:rPr>
                        <a:t>? </a:t>
                      </a:r>
                      <a:r>
                        <a:rPr baseline="0" dirty="0" lang="en-US" smtClean="0" sz="1600">
                          <a:solidFill>
                            <a:srgbClr val="556A8C"/>
                          </a:solidFill>
                          <a:latin charset="2" typeface="Calibri"/>
                          <a:cs charset="2" typeface="Calibri"/>
                        </a:rPr>
                        <a:t>test</a:t>
                      </a:r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/>
                      </a:pPr>
                      <a:r>
                        <a:rPr sz="1600">
                          <a:solidFill>
                            <a:srgbClr val="556A8C"/>
                          </a:solidFill>
                        </a:rPr>
                        <a:t>test</a:t>
                      </a:r>
                    </a:p>
                  </a:txBody>
                  <a:tcPr horzOverflow="overflow" marB="65024" marL="65024" marR="65024" marT="65024">
                    <a:solidFill>
                      <a:srgbClr val="F4F6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3851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planUnitDetails_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New shape"/>
          <p:cNvSpPr/>
          <p:nvPr/>
        </p:nvSpPr>
        <p:spPr>
          <a:xfrm>
            <a:off x="635000" y="121154"/>
            <a:ext cx="12065000" cy="635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 algn="l">
              <a:defRPr altLang="" b="0" bmk="" i="0" lang="" sz="4000" u="none">
                <a:solidFill>
                  <a:srgbClr val="587AA4"/>
                </a:solidFill>
                <a:effectLst/>
                <a:latin typeface="Arial"/>
              </a:defRPr>
            </a:pPr>
            <a:r>
              <a:rPr lang="en-US">
                <a:effectLst/>
              </a:rPr>
              <a:t>Plan Row Questions</a:t>
            </a:r>
          </a:p>
        </p:txBody>
      </p:sp>
      <p:sp>
        <p:nvSpPr>
          <p:cNvPr id="294" name="Straight Connector 9"/>
          <p:cNvSpPr/>
          <p:nvPr/>
        </p:nvSpPr>
        <p:spPr>
          <a:xfrm>
            <a:off x="0" y="1018734"/>
            <a:ext cx="13644000" cy="1"/>
          </a:xfrm>
          <a:prstGeom prst="line">
            <a:avLst/>
          </a:prstGeom>
          <a:ln w="25400">
            <a:solidFill>
              <a:srgbClr val="D8DDE6"/>
            </a:solidFill>
          </a:ln>
        </p:spPr>
        <p:txBody>
          <a:bodyPr bIns="31172" lIns="31171" rIns="31171" tIns="31172"/>
          <a:lstStyle/>
          <a:p>
            <a:endParaRPr/>
          </a:p>
        </p:txBody>
      </p:sp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350488" y="124272"/>
            <a:ext cx="2271428" cy="524176"/>
          </a:xfrm>
          <a:prstGeom prst="rect">
            <a:avLst/>
          </a:prstGeom>
          <a:ln>
            <a:noFill/>
          </a:ln>
          <a:effectLst/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67120EF-0C57-4991-81A5-8B509C736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98083"/>
              </p:ext>
            </p:extLst>
          </p:nvPr>
        </p:nvGraphicFramePr>
        <p:xfrm>
          <a:off x="881336" y="1324903"/>
          <a:ext cx="12025336" cy="64008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2025336">
                  <a:extLst>
                    <a:ext uri="{9D8B030D-6E8A-4147-A177-3AD203B41FA5}">
                      <a16:colId xmlns:a16="http://schemas.microsoft.com/office/drawing/2014/main" val="2658758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3600">
                          <a:solidFill>
                            <a:srgbClr val="596E91"/>
                          </a:solidFill>
                        </a:rPr>
                        <a:t>Bakery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6852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067621"/>
              </p:ext>
            </p:extLst>
          </p:nvPr>
        </p:nvGraphicFramePr>
        <p:xfrm>
          <a:off x="881336" y="2098160"/>
          <a:ext cx="12025336" cy="121920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2025336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What does this plan unit do?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067621"/>
              </p:ext>
            </p:extLst>
          </p:nvPr>
        </p:nvGraphicFramePr>
        <p:xfrm>
          <a:off x="881336" y="2581808"/>
          <a:ext cx="12025336" cy="121920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2025336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How does this plan unit measure success?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067621"/>
              </p:ext>
            </p:extLst>
          </p:nvPr>
        </p:nvGraphicFramePr>
        <p:xfrm>
          <a:off x="881336" y="3065456"/>
          <a:ext cx="12025336" cy="121920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2025336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What measurable benefit will you deliver?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067621"/>
              </p:ext>
            </p:extLst>
          </p:nvPr>
        </p:nvGraphicFramePr>
        <p:xfrm>
          <a:off x="881336" y="3549104"/>
          <a:ext cx="12025336" cy="121920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2025336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What key relationships will you develop?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067621"/>
              </p:ext>
            </p:extLst>
          </p:nvPr>
        </p:nvGraphicFramePr>
        <p:xfrm>
          <a:off x="881336" y="4032752"/>
          <a:ext cx="12025336" cy="121920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2025336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What is the Pipeline Target?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067621"/>
              </p:ext>
            </p:extLst>
          </p:nvPr>
        </p:nvGraphicFramePr>
        <p:xfrm>
          <a:off x="881336" y="4516400"/>
          <a:ext cx="12025336" cy="121920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2025336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What is the Revenue Target?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067621"/>
              </p:ext>
            </p:extLst>
          </p:nvPr>
        </p:nvGraphicFramePr>
        <p:xfrm>
          <a:off x="881336" y="5000048"/>
          <a:ext cx="12025336" cy="121920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2025336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What is the overall approach (New / Expand / Retain)?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067621"/>
              </p:ext>
            </p:extLst>
          </p:nvPr>
        </p:nvGraphicFramePr>
        <p:xfrm>
          <a:off x="881336" y="5483696"/>
          <a:ext cx="12025336" cy="121920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2025336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Key Messages to Position: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067621"/>
              </p:ext>
            </p:extLst>
          </p:nvPr>
        </p:nvGraphicFramePr>
        <p:xfrm>
          <a:off x="881336" y="5967344"/>
          <a:ext cx="12025336" cy="121920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2025336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What third party providers do they look to for advice?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067621"/>
              </p:ext>
            </p:extLst>
          </p:nvPr>
        </p:nvGraphicFramePr>
        <p:xfrm>
          <a:off x="881336" y="6450992"/>
          <a:ext cx="12025336" cy="121920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2025336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Critical Success Factors: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CA5BB2-9547-4C78-BDBD-6D19FB72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067621"/>
              </p:ext>
            </p:extLst>
          </p:nvPr>
        </p:nvGraphicFramePr>
        <p:xfrm>
          <a:off x="881336" y="6934640"/>
          <a:ext cx="12025336" cy="121920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2025336">
                  <a:extLst>
                    <a:ext uri="{9D8B030D-6E8A-4147-A177-3AD203B41FA5}">
                      <a16:colId xmlns:a16="http://schemas.microsoft.com/office/drawing/2014/main" val="2327217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dirty="0" lang="en-IE" sz="2000">
                          <a:solidFill>
                            <a:srgbClr val="16325C"/>
                          </a:solidFill>
                        </a:rPr>
                        <a:t>What is the Customer Satisfaction level?</a:t>
                      </a:r>
                    </a:p>
                  </a:txBody>
                  <a:tcPr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89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3851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5000" y="635000"/>
            <a:ext cx="4807857" cy="1109505"/>
          </a:xfrm>
          <a:prstGeom prst="rect">
            <a:avLst/>
          </a:prstGeom>
          <a:ln>
            <a:noFill/>
          </a:ln>
          <a:effectLst/>
        </p:spPr>
      </p:pic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62000" y="6540500"/>
            <a:ext cx="12065000" cy="2540000"/>
          </a:xfrm>
          <a:prstGeom prst="rect">
            <a:avLst/>
          </a:prstGeom>
          <a:noFill/>
          <a:ln cap="flat" w="25560">
            <a:noFill/>
            <a:round/>
            <a:headEnd/>
            <a:tailEnd/>
          </a:ln>
          <a:effectLst/>
        </p:spPr>
        <p:txBody>
          <a:bodyPr bIns="45000" lIns="90000" rIns="90000" tIns="45000"/>
          <a:lstStyle/>
          <a:p>
            <a:pPr>
              <a:defRPr altLang="" b="0" bmk="" i="0" lang="" sz="3600" u="none">
                <a:solidFill>
                  <a:srgbClr val="000000"/>
                </a:solidFill>
                <a:effectLst/>
                <a:latin typeface="Arial"/>
              </a:defRPr>
            </a:pPr>
            <a:r>
              <a:t>Dan Test Plan (Account Plan)</a:t>
            </a:r>
          </a:p>
          <a:p>
            <a:pPr>
              <a:defRPr altLang="" b="0" bmk="" i="0" lang="" sz="3000" u="none">
                <a:solidFill>
                  <a:srgbClr val="587AA4"/>
                </a:solidFill>
                <a:effectLst/>
                <a:latin typeface="Arial"/>
              </a:defRPr>
            </a:pPr>
            <a:r>
              <a:t>dclancy DMDEV15</a:t>
            </a: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0"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OpportunityMap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New shape"/>
          <p:cNvSpPr/>
          <p:nvPr/>
        </p:nvSpPr>
        <p:spPr>
          <a:xfrm>
            <a:off x="635000" y="121154"/>
            <a:ext cx="12065000" cy="635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rtlCol="0" wrap="square"/>
          <a:lstStyle/>
          <a:p>
            <a:pPr algn="l">
              <a:defRPr altLang="" b="0" bmk="" i="0" lang="" sz="4000" u="none">
                <a:solidFill>
                  <a:srgbClr val="587AA4"/>
                </a:solidFill>
                <a:effectLst/>
                <a:latin typeface="Arial"/>
              </a:defRPr>
            </a:pPr>
            <a:r>
              <a:rPr lang="en-US">
                <a:effectLst/>
              </a:rPr>
              <a:t>Opportunity Map</a:t>
            </a:r>
          </a:p>
        </p:txBody>
      </p:sp>
      <p:sp>
        <p:nvSpPr>
          <p:cNvPr id="294" name="Straight Connector 9"/>
          <p:cNvSpPr/>
          <p:nvPr/>
        </p:nvSpPr>
        <p:spPr>
          <a:xfrm>
            <a:off x="0" y="1018734"/>
            <a:ext cx="13644000" cy="1"/>
          </a:xfrm>
          <a:prstGeom prst="line">
            <a:avLst/>
          </a:prstGeom>
          <a:ln w="25400">
            <a:solidFill>
              <a:srgbClr val="D8DDE6"/>
            </a:solidFill>
          </a:ln>
        </p:spPr>
        <p:txBody>
          <a:bodyPr bIns="31172" lIns="31171" rIns="31171" tIns="31172"/>
          <a:lstStyle/>
          <a:p>
            <a:endParaRPr/>
          </a:p>
        </p:txBody>
      </p:sp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350488" y="124272"/>
            <a:ext cx="2271428" cy="524176"/>
          </a:xfrm>
          <a:prstGeom prst="rect">
            <a:avLst/>
          </a:prstGeom>
          <a:ln>
            <a:noFill/>
          </a:ln>
          <a:effectLst/>
        </p:spPr>
      </p:pic>
      <p:graphicFrame>
        <p:nvGraphicFramePr>
          <p:cNvPr id="9" name="Table 1">
            <a:extLst>
              <a:ext uri="{FF2B5EF4-FFF2-40B4-BE49-F238E27FC236}">
                <a16:creationId xmlns:a16="http://schemas.microsoft.com/office/drawing/2014/main" id="{39AE176C-7A34-47F1-A012-C81F7592E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0403149"/>
              </p:ext>
            </p:extLst>
          </p:nvPr>
        </p:nvGraphicFramePr>
        <p:xfrm>
          <a:off x="845715" y="1130148"/>
          <a:ext cx="12024571" cy="1594962"/>
        </p:xfrm>
        <a:graphic>
          <a:graphicData uri="http://schemas.openxmlformats.org/drawingml/2006/table">
            <a:tbl>
              <a:tblPr/>
              <a:tblGrid>
                <a:gridCol w="6012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5">
                  <a:extLst>
                    <a:ext uri="{9D8B030D-6E8A-4147-A177-3AD203B41FA5}">
                      <a16:colId xmlns:a16="http://schemas.microsoft.com/office/drawing/2014/main" val="3137991870"/>
                    </a:ext>
                  </a:extLst>
                </a:gridCol>
                <a:gridCol w="1475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193">
                <a:tc gridSpan="3">
                  <a:txBody>
                    <a:bodyPr/>
                    <a:lstStyle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="0" dirty="0" i="0" lang="en-IE" sz="3600">
                          <a:solidFill>
                            <a:srgbClr val="596E91"/>
                          </a:solidFill>
                          <a:latin typeface="+mn-lt"/>
                          <a:cs typeface="Calibri"/>
                        </a:rPr>
                        <a:t>Bakery</a:t>
                      </a:r>
                      <a:endParaRPr b="0" dirty="0" i="0" lang="en-IE" sz="3600">
                        <a:solidFill>
                          <a:srgbClr val="596E91"/>
                        </a:solidFill>
                        <a:latin typeface="+mn-lt"/>
                        <a:cs typeface="Calibri"/>
                      </a:endParaRPr>
                    </a:p>
                  </a:txBody>
                  <a:tcPr horzOverflow="overflow" marB="32147" marL="30480" marR="30480" marT="32147">
                    <a:lnL cmpd="sng" w="12700">
                      <a:noFill/>
                      <a:prstDash val="solid"/>
                    </a:lnL>
                    <a:lnR cmpd="sng" w="12700">
                      <a:noFill/>
                      <a:prstDash val="solid"/>
                    </a:lnR>
                    <a:lnT cmpd="sng" w="12700">
                      <a:noFill/>
                      <a:prstDash val="solid"/>
                    </a:lnT>
                    <a:lnB cmpd="sng" w="12700">
                      <a:noFill/>
                      <a:prstDash val="soli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defTabSz="914400">
                        <a:tabLst/>
                        <a:defRPr b="1" sz="2000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endParaRPr b="0" dirty="0" i="0" sz="2000">
                        <a:solidFill>
                          <a:srgbClr val="16325C"/>
                        </a:solidFill>
                        <a:latin typeface="Calibri"/>
                        <a:cs typeface="Calibri"/>
                      </a:endParaRPr>
                    </a:p>
                  </a:txBody>
                  <a:tcPr anchor="b" horzOverflow="overflow" marB="32147" marL="30480" marR="30480" marT="32147">
                    <a:lnL cmpd="sng" w="12700">
                      <a:noFill/>
                      <a:prstDash val="solid"/>
                    </a:lnL>
                    <a:lnR cmpd="sng" w="12700">
                      <a:noFill/>
                      <a:prstDash val="solid"/>
                    </a:lnR>
                    <a:lnT cmpd="sng" w="12700">
                      <a:noFill/>
                      <a:prstDash val="solid"/>
                    </a:lnT>
                    <a:lnB cmpd="sng" w="12700">
                      <a:noFill/>
                      <a:prstDash val="soli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93219"/>
                  </a:ext>
                </a:extLst>
              </a:tr>
              <a:tr h="260747">
                <a:tc>
                  <a:txBody>
                    <a:bodyPr/>
                    <a:lstStyle/>
                    <a:p>
                      <a:pPr defTabSz="914400">
                        <a:tabLst/>
                        <a:defRPr b="1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r>
                        <a:rPr b="0" dirty="0" i="0" sz="2000">
                          <a:solidFill>
                            <a:srgbClr val="16325C"/>
                          </a:solidFill>
                          <a:latin typeface="Calibri"/>
                          <a:cs typeface="Calibri"/>
                        </a:rPr>
                        <a:t/>
                      </a:r>
                    </a:p>
                  </a:txBody>
                  <a:tcPr horzOverflow="overflow" marB="32147" marL="30480" marR="30480" marT="32147">
                    <a:lnL cmpd="sng" w="12700">
                      <a:noFill/>
                      <a:prstDash val="solid"/>
                    </a:lnL>
                    <a:lnR cmpd="sng" w="12700">
                      <a:noFill/>
                      <a:prstDash val="solid"/>
                    </a:lnR>
                    <a:lnT cmpd="sng" w="12700">
                      <a:noFill/>
                      <a:prstDash val="solid"/>
                    </a:lnT>
                    <a:lnB cmpd="sng" w="12700">
                      <a:noFill/>
                      <a:prstDash val="soli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defTabSz="914400">
                        <a:tabLst/>
                        <a:defRPr b="1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r>
                        <a:rPr b="0" dirty="0" i="0" sz="2000">
                          <a:solidFill>
                            <a:srgbClr val="16325C"/>
                          </a:solidFill>
                          <a:latin typeface="Calibri"/>
                          <a:cs typeface="Calibri"/>
                        </a:rPr>
                        <a:t/>
                      </a:r>
                      <a:endParaRPr b="0" dirty="0" i="0" sz="2000">
                        <a:solidFill>
                          <a:srgbClr val="16325C"/>
                        </a:solidFill>
                        <a:latin typeface="Calibri"/>
                        <a:cs typeface="Calibri"/>
                      </a:endParaRPr>
                    </a:p>
                  </a:txBody>
                  <a:tcPr horzOverflow="overflow" marB="32147" marL="30480" marR="30480" marT="32147">
                    <a:lnL cmpd="sng" w="12700">
                      <a:noFill/>
                      <a:prstDash val="solid"/>
                    </a:lnL>
                    <a:lnR cmpd="sng" w="12700">
                      <a:noFill/>
                      <a:prstDash val="solid"/>
                    </a:lnR>
                    <a:lnT cmpd="sng" w="12700">
                      <a:noFill/>
                      <a:prstDash val="solid"/>
                    </a:lnT>
                    <a:lnB cmpd="sng" w="12700">
                      <a:noFill/>
                      <a:prstDash val="soli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 defTabSz="914400">
                        <a:tabLst/>
                        <a:defRPr b="1">
                          <a:solidFill>
                            <a:schemeClr val="accent3">
                              <a:lumOff val="44000"/>
                            </a:schemeClr>
                          </a:solidFill>
                        </a:defRPr>
                      </a:pPr>
                      <a:endParaRPr b="0" dirty="0" i="0" sz="2000">
                        <a:solidFill>
                          <a:srgbClr val="16325C"/>
                        </a:solidFill>
                        <a:latin typeface="Calibri"/>
                        <a:cs typeface="Calibri"/>
                      </a:endParaRPr>
                    </a:p>
                  </a:txBody>
                  <a:tcPr horzOverflow="overflow" marB="32147" marL="30480" marR="30480" marT="32147">
                    <a:lnL cmpd="sng" w="12700">
                      <a:noFill/>
                      <a:prstDash val="solid"/>
                    </a:lnL>
                    <a:lnR cmpd="sng" w="12700">
                      <a:noFill/>
                      <a:prstDash val="solid"/>
                    </a:lnR>
                    <a:lnT cmpd="sng" w="12700">
                      <a:noFill/>
                      <a:prstDash val="solid"/>
                    </a:lnT>
                    <a:lnB cmpd="sng" w="12700">
                      <a:noFill/>
                      <a:prstDash val="solid"/>
                    </a:lnB>
                    <a:lnTlToBr cmpd="sng" w="12700">
                      <a:noFill/>
                      <a:prstDash val="solid"/>
                    </a:lnTlToBr>
                    <a:lnBlToTr cmpd="sng"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4EA83C-248D-407C-89B9-332905181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631288"/>
              </p:ext>
            </p:extLst>
          </p:nvPr>
        </p:nvGraphicFramePr>
        <p:xfrm>
          <a:off x="1097360" y="2155965"/>
          <a:ext cx="11602640" cy="396240"/>
        </p:xfrm>
        <a:graphic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113277700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40216017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22028774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8042756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51076387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374231931"/>
                    </a:ext>
                  </a:extLst>
                </a:gridCol>
                <a:gridCol w="1850872">
                  <a:extLst>
                    <a:ext uri="{9D8B030D-6E8A-4147-A177-3AD203B41FA5}">
                      <a16:colId xmlns:a16="http://schemas.microsoft.com/office/drawing/2014/main" val="3057548698"/>
                    </a:ext>
                  </a:extLst>
                </a:gridCol>
                <a:gridCol w="525392">
                  <a:extLst>
                    <a:ext uri="{9D8B030D-6E8A-4147-A177-3AD203B41FA5}">
                      <a16:colId xmlns:a16="http://schemas.microsoft.com/office/drawing/2014/main" val="71563840"/>
                    </a:ext>
                  </a:extLst>
                </a:gridCol>
                <a:gridCol w="2169592">
                  <a:extLst>
                    <a:ext uri="{9D8B030D-6E8A-4147-A177-3AD203B41FA5}">
                      <a16:colId xmlns:a16="http://schemas.microsoft.com/office/drawing/2014/main" val="211726296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baseline="0" dirty="0" lang="en-IE" sz="2000">
                          <a:solidFill>
                            <a:srgbClr val="16325C"/>
                          </a:solidFill>
                          <a:latin charset="0" panose="020F0502020204030204" pitchFamily="34" typeface="Calibri"/>
                        </a:rPr>
                        <a:t>Solutions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aseline="0" dirty="0" lang="en-IE" sz="2000">
                          <a:solidFill>
                            <a:srgbClr val="F5F5F5"/>
                          </a:solidFill>
                          <a:latin charset="0" panose="020F0502020204030204" pitchFamily="34" typeface="Calibri"/>
                        </a:rPr>
                        <a:t>Potential</a:t>
                      </a:r>
                    </a:p>
                  </a:txBody>
                  <a:tcPr>
                    <a:solidFill>
                      <a:srgbClr val="5188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baseline="0" dirty="0" lang="en-IE" sz="2000">
                          <a:solidFill>
                            <a:srgbClr val="F5F5F5"/>
                          </a:solidFill>
                          <a:latin charset="0" panose="020F0502020204030204" pitchFamily="34" typeface="Calibri"/>
                        </a:rPr>
                        <a:t>Current</a:t>
                      </a:r>
                    </a:p>
                  </a:txBody>
                  <a:tcPr>
                    <a:solidFill>
                      <a:srgbClr val="8DB95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baseline="0" dirty="0" lang="en-IE" sz="2000">
                          <a:solidFill>
                            <a:srgbClr val="F5F5F5"/>
                          </a:solidFill>
                          <a:latin charset="0" panose="020F0502020204030204" pitchFamily="34" typeface="Calibri"/>
                          <a:cs charset="0" panose="020F0502020204030204" pitchFamily="34" typeface="Calibri"/>
                        </a:rPr>
                        <a:t>Won</a:t>
                      </a:r>
                    </a:p>
                  </a:txBody>
                  <a:tcPr>
                    <a:solidFill>
                      <a:srgbClr val="9A7E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49211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baseline="0" dirty="0" lang="en-IE" sz="1600">
                        <a:solidFill>
                          <a:srgbClr val="FFFFFF"/>
                        </a:solidFill>
                        <a:latin charset="0" panose="020F0502020204030204" pitchFamily="34" typeface="Calibri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aseline="0" dirty="0" lang="en-IE" sz="1600">
                          <a:solidFill>
                            <a:srgbClr val="556A8C"/>
                          </a:solidFill>
                          <a:latin charset="0" panose="020F0502020204030204" pitchFamily="34" typeface="Calibri"/>
                        </a:rPr>
                        <a:t>Solution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baseline="0" dirty="0" lang="en-IE" sz="1600">
                        <a:solidFill>
                          <a:srgbClr val="556A8C"/>
                        </a:solidFill>
                        <a:latin charset="0" panose="020F0502020204030204" pitchFamily="34" typeface="Calibri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aseline="0" dirty="0" lang="en-IE" sz="1600">
                          <a:solidFill>
                            <a:srgbClr val="FFFFFF"/>
                          </a:solidFill>
                          <a:latin charset="0" panose="020F0502020204030204" pitchFamily="34" typeface="Calibri"/>
                        </a:rPr>
                        <a:t/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baseline="0" dirty="0" lang="en-IE" sz="1600">
                          <a:solidFill>
                            <a:srgbClr val="FFFFFF"/>
                          </a:solidFill>
                          <a:latin charset="0" panose="020F0502020204030204" pitchFamily="34" typeface="Calibri"/>
                        </a:rPr>
                        <a:t/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aseline="0" dirty="0" lang="en-IE" sz="1600">
                          <a:solidFill>
                            <a:srgbClr val="FFFFFF"/>
                          </a:solidFill>
                          <a:latin charset="0" panose="020F0502020204030204" pitchFamily="34" typeface="Calibri"/>
                        </a:rPr>
                        <a:t/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baseline="0" dirty="0" lang="en-IE" sz="1600">
                          <a:solidFill>
                            <a:srgbClr val="FFFFFF"/>
                          </a:solidFill>
                          <a:latin charset="0" panose="020F0502020204030204" pitchFamily="34" typeface="Calibri"/>
                        </a:rPr>
                        <a:t/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aseline="0" dirty="0" lang="en-IE" sz="1600">
                          <a:solidFill>
                            <a:srgbClr val="FFFFFF"/>
                          </a:solidFill>
                          <a:latin charset="0" panose="020F0502020204030204" pitchFamily="34" typeface="Calibri"/>
                        </a:rPr>
                        <a:t/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baseline="0" dirty="0" lang="en-IE" sz="1600">
                          <a:solidFill>
                            <a:srgbClr val="FFFFFF"/>
                          </a:solidFill>
                          <a:latin charset="0" panose="020F0502020204030204" pitchFamily="34" typeface="Calibri"/>
                        </a:rPr>
                        <a:t/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96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baseline="0" dirty="0" lang="en-IE" sz="1600">
                        <a:solidFill>
                          <a:srgbClr val="FFFFFF"/>
                        </a:solidFill>
                        <a:latin charset="0" panose="020F0502020204030204" pitchFamily="34" typeface="Calibri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aseline="0" dirty="0" lang="en-IE" sz="1600">
                          <a:solidFill>
                            <a:srgbClr val="556A8C"/>
                          </a:solidFill>
                          <a:latin charset="0" panose="020F0502020204030204" pitchFamily="34" typeface="Calibri"/>
                        </a:rPr>
                        <a:t>Solution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baseline="0" dirty="0" lang="en-IE" sz="1600">
                        <a:solidFill>
                          <a:srgbClr val="556A8C"/>
                        </a:solidFill>
                        <a:latin charset="0" panose="020F0502020204030204" pitchFamily="34" typeface="Calibri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aseline="0" dirty="0" lang="en-IE" sz="1600">
                          <a:solidFill>
                            <a:srgbClr val="FFFFFF"/>
                          </a:solidFill>
                          <a:latin charset="0" panose="020F0502020204030204" pitchFamily="34" typeface="Calibri"/>
                        </a:rPr>
                        <a:t/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baseline="0" dirty="0" lang="en-IE" sz="1600">
                          <a:solidFill>
                            <a:srgbClr val="FFFFFF"/>
                          </a:solidFill>
                          <a:latin charset="0" panose="020F0502020204030204" pitchFamily="34" typeface="Calibri"/>
                        </a:rPr>
                        <a:t/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aseline="0" dirty="0" lang="en-IE" sz="1600">
                          <a:solidFill>
                            <a:srgbClr val="FFFFFF"/>
                          </a:solidFill>
                          <a:latin charset="0" panose="020F0502020204030204" pitchFamily="34" typeface="Calibri"/>
                        </a:rPr>
                        <a:t/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baseline="0" dirty="0" lang="en-IE" sz="1600">
                          <a:solidFill>
                            <a:srgbClr val="FFFFFF"/>
                          </a:solidFill>
                          <a:latin charset="0" panose="020F0502020204030204" pitchFamily="34" typeface="Calibri"/>
                        </a:rPr>
                        <a:t/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aseline="0" dirty="0" lang="en-IE" sz="1600">
                          <a:solidFill>
                            <a:srgbClr val="FFFFFF"/>
                          </a:solidFill>
                          <a:latin charset="0" panose="020F0502020204030204" pitchFamily="34" typeface="Calibri"/>
                        </a:rPr>
                        <a:t/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baseline="0" dirty="0" lang="en-IE" sz="1600">
                          <a:solidFill>
                            <a:srgbClr val="FFFFFF"/>
                          </a:solidFill>
                          <a:latin charset="0" panose="020F0502020204030204" pitchFamily="34" typeface="Calibri"/>
                        </a:rPr>
                        <a:t/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96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baseline="0" dirty="0" lang="en-IE" sz="1600">
                        <a:solidFill>
                          <a:srgbClr val="FFFFFF"/>
                        </a:solidFill>
                        <a:latin charset="0" panose="020F0502020204030204" pitchFamily="34" typeface="Calibri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baseline="0" dirty="0" lang="en-IE" sz="1600">
                          <a:solidFill>
                            <a:srgbClr val="556A8C"/>
                          </a:solidFill>
                          <a:latin charset="0" panose="020F0502020204030204" pitchFamily="34" typeface="Calibri"/>
                        </a:rPr>
                        <a:t>Solution 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baseline="0" dirty="0" lang="en-IE" sz="1600">
                        <a:solidFill>
                          <a:srgbClr val="556A8C"/>
                        </a:solidFill>
                        <a:latin charset="0" panose="020F0502020204030204" pitchFamily="34" typeface="Calibri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aseline="0" dirty="0" lang="en-IE" sz="1600">
                          <a:solidFill>
                            <a:srgbClr val="FFFFFF"/>
                          </a:solidFill>
                          <a:latin charset="0" panose="020F0502020204030204" pitchFamily="34" typeface="Calibri"/>
                        </a:rPr>
                        <a:t/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baseline="0" dirty="0" lang="en-IE" sz="1600">
                          <a:solidFill>
                            <a:srgbClr val="FFFFFF"/>
                          </a:solidFill>
                          <a:latin charset="0" panose="020F0502020204030204" pitchFamily="34" typeface="Calibri"/>
                        </a:rPr>
                        <a:t/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aseline="0" dirty="0" lang="en-IE" sz="1600">
                          <a:solidFill>
                            <a:srgbClr val="FFFFFF"/>
                          </a:solidFill>
                          <a:latin charset="0" panose="020F0502020204030204" pitchFamily="34" typeface="Calibri"/>
                        </a:rPr>
                        <a:t/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baseline="0" dirty="0" lang="en-IE" sz="1600">
                          <a:solidFill>
                            <a:srgbClr val="FFFFFF"/>
                          </a:solidFill>
                          <a:latin charset="0" panose="020F0502020204030204" pitchFamily="34" typeface="Calibri"/>
                        </a:rPr>
                        <a:t/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aseline="0" dirty="0" lang="en-IE" sz="1600">
                          <a:solidFill>
                            <a:srgbClr val="FFFFFF"/>
                          </a:solidFill>
                          <a:latin charset="0" panose="020F0502020204030204" pitchFamily="34" typeface="Calibri"/>
                        </a:rPr>
                        <a:t/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baseline="0" dirty="0" lang="en-IE" sz="1600">
                          <a:solidFill>
                            <a:srgbClr val="FFFFFF"/>
                          </a:solidFill>
                          <a:latin charset="0" panose="020F0502020204030204" pitchFamily="34" typeface="Calibri"/>
                        </a:rPr>
                        <a:t/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9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385106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b="0" l="0" r="0" t="0"/>
          <a:pathLst/>
        </a:custGeom>
        <a:solidFill>
          <a:srgbClr val="00B8FF"/>
        </a:solidFill>
        <a:ln algn="ctr" cap="flat" cmpd="sng" w="9525">
          <a:solidFill>
            <a:schemeClr val="tx1"/>
          </a:solidFill>
          <a:prstDash val="solid"/>
          <a:round/>
          <a:headEnd len="med" type="none" w="med"/>
          <a:tailEnd len="med" type="none" w="med"/>
        </a:ln>
        <a:effectLst/>
      </a:spPr>
      <a:bodyPr anchor="t" anchorCtr="0" bIns="45720" compatLnSpc="1" lIns="91440" numCol="1" rIns="91440" tIns="45720" vert="horz" wrap="square">
        <a:prstTxWarp prst="textNoShape">
          <a:avLst/>
        </a:prstTxWarp>
      </a:bodyPr>
      <a:lstStyle>
        <a:defPPr algn="l" defTabSz="449263" eaLnBrk="1" fontAlgn="base" hangingPunct="0" indent="0" latinLnBrk="0" marL="0" marR="0" rtl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charset="0" pitchFamily="16" typeface="Times New Roman"/>
          <a:buNone/>
          <a:tabLst/>
          <a:defRPr b="0" baseline="0" cap="none" i="0" kumimoji="0" lang="en-GB" normalizeH="0" smtClean="0" strike="noStrike" sz="1800" u="none">
            <a:ln>
              <a:noFill/>
            </a:ln>
            <a:effectLst/>
            <a:latin charset="0" typeface="Arial"/>
            <a:ea charset="-122" typeface="Microsoft YaHe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b="0" l="0" r="0" t="0"/>
          <a:pathLst/>
        </a:custGeom>
        <a:solidFill>
          <a:srgbClr val="00B8FF"/>
        </a:solidFill>
        <a:ln algn="ctr" cap="flat" cmpd="sng" w="9525">
          <a:solidFill>
            <a:schemeClr val="tx1"/>
          </a:solidFill>
          <a:prstDash val="solid"/>
          <a:round/>
          <a:headEnd len="med" type="none" w="med"/>
          <a:tailEnd len="med" type="none" w="med"/>
        </a:ln>
        <a:effectLst/>
      </a:spPr>
      <a:bodyPr anchor="t" anchorCtr="0" bIns="45720" compatLnSpc="1" lIns="91440" numCol="1" rIns="91440" tIns="45720" vert="horz" wrap="square">
        <a:prstTxWarp prst="textNoShape">
          <a:avLst/>
        </a:prstTxWarp>
      </a:bodyPr>
      <a:lstStyle>
        <a:defPPr algn="l" defTabSz="449263" eaLnBrk="1" fontAlgn="base" hangingPunct="0" indent="0" latinLnBrk="0" marL="0" marR="0" rtl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charset="0" pitchFamily="16" typeface="Times New Roman"/>
          <a:buNone/>
          <a:tabLst/>
          <a:defRPr b="0" baseline="0" cap="none" i="0" kumimoji="0" lang="en-GB" normalizeH="0" smtClean="0" strike="noStrike" sz="1800" u="none">
            <a:ln>
              <a:noFill/>
            </a:ln>
            <a:effectLst/>
            <a:latin charset="0" typeface="Arial"/>
            <a:ea charset="-122" typeface="Microsoft YaHei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accent1="accent1" accent2="accent2" accent3="accent3" accent4="accent4" accent5="accent5" accent6="accent6" bg1="lt1" bg2="lt2" folHlink="folHlink" hlink="hlink" tx1="dk1" tx2="dk2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56a8c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b="0" l="0" r="0" t="0"/>
          <a:pathLst/>
        </a:custGeom>
        <a:solidFill>
          <a:srgbClr val="00B8FF"/>
        </a:solidFill>
        <a:ln algn="ctr" cap="flat" cmpd="sng" w="9525">
          <a:solidFill>
            <a:schemeClr val="tx1"/>
          </a:solidFill>
          <a:prstDash val="solid"/>
          <a:round/>
          <a:headEnd len="med" type="none" w="med"/>
          <a:tailEnd len="med" type="none" w="med"/>
        </a:ln>
        <a:effectLst/>
      </a:spPr>
      <a:bodyPr anchor="t" anchorCtr="0" bIns="45720" compatLnSpc="1" lIns="91440" numCol="1" rIns="91440" tIns="45720" vert="horz" wrap="square">
        <a:prstTxWarp prst="textNoShape">
          <a:avLst/>
        </a:prstTxWarp>
      </a:bodyPr>
      <a:lstStyle>
        <a:defPPr algn="l" defTabSz="449263" eaLnBrk="1" fontAlgn="base" hangingPunct="0" indent="0" latinLnBrk="0" marL="0" marR="0" rtl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charset="0" pitchFamily="16" typeface="Times New Roman"/>
          <a:buNone/>
          <a:tabLst/>
          <a:defRPr b="0" baseline="0" cap="none" i="0" kumimoji="0" lang="en-GB" normalizeH="0" smtClean="0" strike="noStrike" sz="1800" u="none">
            <a:ln>
              <a:noFill/>
            </a:ln>
            <a:effectLst/>
            <a:latin charset="0" typeface="Arial"/>
            <a:ea charset="-122" typeface="Microsoft YaHe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b="0" l="0" r="0" t="0"/>
          <a:pathLst/>
        </a:custGeom>
        <a:solidFill>
          <a:srgbClr val="00B8FF"/>
        </a:solidFill>
        <a:ln algn="ctr" cap="flat" cmpd="sng" w="9525">
          <a:solidFill>
            <a:schemeClr val="tx1"/>
          </a:solidFill>
          <a:prstDash val="solid"/>
          <a:round/>
          <a:headEnd len="med" type="none" w="med"/>
          <a:tailEnd len="med" type="none" w="med"/>
        </a:ln>
        <a:effectLst/>
      </a:spPr>
      <a:bodyPr anchor="t" anchorCtr="0" bIns="45720" compatLnSpc="1" lIns="91440" numCol="1" rIns="91440" tIns="45720" vert="horz" wrap="square">
        <a:prstTxWarp prst="textNoShape">
          <a:avLst/>
        </a:prstTxWarp>
      </a:bodyPr>
      <a:lstStyle>
        <a:defPPr algn="l" defTabSz="449263" eaLnBrk="1" fontAlgn="base" hangingPunct="0" indent="0" latinLnBrk="0" marL="0" marR="0" rtl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charset="0" pitchFamily="16" typeface="Times New Roman"/>
          <a:buNone/>
          <a:tabLst/>
          <a:defRPr b="0" baseline="0" cap="none" i="0" kumimoji="0" lang="en-GB" normalizeH="0" smtClean="0" strike="noStrike" sz="1800" u="none">
            <a:ln>
              <a:noFill/>
            </a:ln>
            <a:effectLst/>
            <a:latin charset="0" typeface="Arial"/>
            <a:ea charset="-122" typeface="Microsoft YaHei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accent1="accent1" accent2="accent2" accent3="accent3" accent4="accent4" accent5="accent5" accent6="accent6" bg1="lt1" bg2="lt2" folHlink="folHlink" hlink="hlink" tx1="dk1" tx2="dk2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b="0" l="0" r="0" t="0"/>
          <a:pathLst/>
        </a:custGeom>
        <a:solidFill>
          <a:srgbClr val="00B8FF"/>
        </a:solidFill>
        <a:ln algn="ctr" cap="flat" cmpd="sng" w="9525">
          <a:solidFill>
            <a:schemeClr val="tx1"/>
          </a:solidFill>
          <a:prstDash val="solid"/>
          <a:round/>
          <a:headEnd len="med" type="none" w="med"/>
          <a:tailEnd len="med" type="none" w="med"/>
        </a:ln>
        <a:effectLst/>
      </a:spPr>
      <a:bodyPr anchor="t" anchorCtr="0" bIns="45720" compatLnSpc="1" lIns="91440" numCol="1" rIns="91440" tIns="45720" vert="horz" wrap="square">
        <a:prstTxWarp prst="textNoShape">
          <a:avLst/>
        </a:prstTxWarp>
      </a:bodyPr>
      <a:lstStyle>
        <a:defPPr algn="l" defTabSz="449263" eaLnBrk="1" fontAlgn="base" hangingPunct="0" indent="0" latinLnBrk="0" marL="0" marR="0" rtl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charset="0" pitchFamily="16" typeface="Times New Roman"/>
          <a:buNone/>
          <a:tabLst/>
          <a:defRPr b="0" baseline="0" cap="none" i="0" kumimoji="0" lang="en-GB" normalizeH="0" smtClean="0" strike="noStrike" sz="1800" u="none">
            <a:ln>
              <a:noFill/>
            </a:ln>
            <a:effectLst/>
            <a:latin charset="0" typeface="Arial"/>
            <a:ea charset="-122" typeface="Microsoft YaHe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b="0" l="0" r="0" t="0"/>
          <a:pathLst/>
        </a:custGeom>
        <a:solidFill>
          <a:srgbClr val="00B8FF"/>
        </a:solidFill>
        <a:ln algn="ctr" cap="flat" cmpd="sng" w="9525">
          <a:solidFill>
            <a:schemeClr val="tx1"/>
          </a:solidFill>
          <a:prstDash val="solid"/>
          <a:round/>
          <a:headEnd len="med" type="none" w="med"/>
          <a:tailEnd len="med" type="none" w="med"/>
        </a:ln>
        <a:effectLst/>
      </a:spPr>
      <a:bodyPr anchor="t" anchorCtr="0" bIns="45720" compatLnSpc="1" lIns="91440" numCol="1" rIns="91440" tIns="45720" vert="horz" wrap="square">
        <a:prstTxWarp prst="textNoShape">
          <a:avLst/>
        </a:prstTxWarp>
      </a:bodyPr>
      <a:lstStyle>
        <a:defPPr algn="l" defTabSz="449263" eaLnBrk="1" fontAlgn="base" hangingPunct="0" indent="0" latinLnBrk="0" marL="0" marR="0" rtl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charset="0" pitchFamily="16" typeface="Times New Roman"/>
          <a:buNone/>
          <a:tabLst/>
          <a:defRPr b="0" baseline="0" cap="none" i="0" kumimoji="0" lang="en-GB" normalizeH="0" smtClean="0" strike="noStrike" sz="1800" u="none">
            <a:ln>
              <a:noFill/>
            </a:ln>
            <a:effectLst/>
            <a:latin charset="0" typeface="Arial"/>
            <a:ea charset="-122" typeface="Microsoft YaHei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accent1="accent1" accent2="accent2" accent3="accent3" accent4="accent4" accent5="accent5" accent6="accent6" bg1="lt1" bg2="lt2" folHlink="folHlink" hlink="hlink" tx1="dk1" tx2="dk2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baseType="variant" size="4"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Office Theme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dc:creator>Stephen</dc:creator>
  <cp:lastModifiedBy>Paco</cp:lastModifiedBy>
  <cp:revision>2</cp:revision>
  <cp:lastPrinted>1601-01-01T00:00:00Z</cp:lastPrinted>
  <dcterms:created xsi:type="dcterms:W3CDTF">1601-01-01T00:00:00Z</dcterms:created>
  <dcterms:modified xsi:type="dcterms:W3CDTF">2012-11-26T17:19:54Z</dcterms:modified>
</cp:coreProperties>
</file>