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officedocument.presentationml.presentation.main+xml" Extension="xml"/>
  <Default ContentType="application/vnd.openxmlformats-package.relationships+xml" Extension="rels"/>
  <Override ContentType="application/vnd.openxmlformats-officedocument.extended-properties+xml" PartName="/docProps/app.xml"/>
  <Override ContentType="application/vnd.openxmlformats-officedocument.presentationml.notesMaster+xml" PartName="/ppt/notesMasters/notesMaster1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Master+xml" PartName="/ppt/slideMasters/slideMaster2.xml"/>
  <Override ContentType="application/vnd.openxmlformats-officedocument.presentationml.slideLayout+xml" PartName="/ppt/slideLayouts/slideLayout1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1.xml"/>
  <Override ContentType="application/vnd.openxmlformats-officedocument.theme+xml" PartName="/ppt/theme/theme2.xml"/>
  <Override ContentType="application/vnd.openxmlformats-officedocument.presentationml.viewProps+xml" PartName="/ppt/viewProps.xml"/>
  <Override ContentType="application/vnd.openxmlformats-officedocument.presentationml.slideLayout+xml" PartName="/ppt/slideLayouts/slideLayout8.xml"/>
  <Override ContentType="application/vnd.openxmlformats-officedocument.presentationml.notesSlide+xml" PartName="/ppt/notesSlides/notesslideInsight_0.xml"/>
  <Override ContentType="application/vnd.openxmlformats-officedocument.theme+xml" PartName="/ppt/theme/theme1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+xml" PartName="/ppt/slides/slideInsight_1.xml"/>
  <Override ContentType="application/vnd.openxmlformats-officedocument.presentationml.tags+xml" PartName="/ppt/tags/tag1.xml"/>
  <Override ContentType="application/vnd.openxmlformats-officedocument.theme+xml" PartName="/ppt/theme/theme3.xml"/>
  <Override ContentType="application/vnd.openxmlformats-officedocument.presentationml.slideLayout+xml" PartName="/ppt/slideLayouts/slideLayout4.xml"/>
  <Override ContentType="application/vnd.openxmlformats-officedocument.presentationml.slide+xml" PartName="/ppt/slides/slideInsight_0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package.core-properties+xml" PartName="/docProps/core.xml"/>
  <Override ContentType="application/vnd.openxmlformats-officedocument.presentationml.slideLayout+xml" PartName="/ppt/slideLayouts/slideLayout1.xml"/>
  <Override ContentType="application/vnd.openxmlformats-officedocument.presentationml.notesSlide+xml" PartName="/ppt/notesSlides/notesslideInsight_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3.xml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5.xml"/>
</Types>
</file>

<file path=_rels/.rels><?xml version="1.0" encoding="utf-8"?>
<Relationships xmlns="http://schemas.openxmlformats.org/package/2006/relationships">
				<Relationship Id="rId3" Target="docProps/core.xml" Type="http://schemas.openxmlformats.org/package/2006/relationships/metadata/core-properties"/>
				<Relationship Id="rId2" Target="docProps/thumbnail.jpeg" Type="http://schemas.openxmlformats.org/package/2006/relationships/metadata/thumbnail"/>
				<Relationship Id="rId1" Target="ppt/presentation.xml" Type="http://schemas.openxmlformats.org/officeDocument/2006/relationships/officeDocument"/>
				<Relationship Id="rId4" Target="docProps/app.xml" Type="http://schemas.openxmlformats.org/officeDocument/2006/relationships/extended-properties"/>
			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  <p:sldMasterId id="2147483660" r:id="rId2"/>
  </p:sldMasterIdLst>
  <p:notesMasterIdLst>
    <p:notesMasterId r:id="rId5"/>
  </p:notesMasterIdLst>
  <p:sldIdLst>
    <p:sldId id="257" r:id="rId3"/>
    <p:sldId id="277" r:id="slideInsight_0"/>
    <p:sldId id="278" r:id="slideInsight_1"/>
  </p:sldIdLst>
  <p:sldSz cx="13716000" cy="9753600"/>
  <p:notesSz cx="6858000" cy="9144000"/>
  <p:custDataLst>
    <p:tags r:id="rId6"/>
  </p:custDataLst>
  <p:defaultTextStyle>
    <a:defPPr>
      <a:defRPr lang="en-US">
        <a:effectLst/>
      </a:defRPr>
    </a:defPPr>
    <a:lvl1pPr algn="l" defTabSz="914400" eaLnBrk="1" hangingPunct="1" latinLnBrk="0" marL="0" rtl="0">
      <a:defRPr kern="1200" sz="1800">
        <a:solidFill>
          <a:schemeClr val="tx1"/>
        </a:solidFill>
        <a:effectLst/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effectLst/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effectLst/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effectLst/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effectLst/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effectLst/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effectLst/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effectLst/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effectLst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w="12700">
              <a:noFill/>
              <a:miter lim="400000"/>
            </a:ln>
          </a:left>
          <a:right>
            <a:ln cap="flat" w="12700">
              <a:noFill/>
              <a:miter lim="400000"/>
            </a:ln>
          </a:right>
          <a:top>
            <a:ln cap="flat" w="12700">
              <a:noFill/>
              <a:miter lim="400000"/>
            </a:ln>
          </a:top>
          <a:bottom>
            <a:ln cap="flat" w="12700">
              <a:noFill/>
              <a:miter lim="400000"/>
            </a:ln>
          </a:bottom>
          <a:insideH>
            <a:ln cap="flat" w="12700">
              <a:noFill/>
              <a:miter lim="400000"/>
            </a:ln>
          </a:insideH>
          <a:insideV>
            <a:ln cap="flat" w="12700">
              <a:noFill/>
              <a:miter lim="400000"/>
            </a:ln>
          </a:insideV>
        </a:tcBdr>
        <a:fill>
          <a:solidFill>
            <a:srgbClr val="E2F4EC"/>
          </a:solidFill>
        </a:fill>
      </a:tcStyle>
    </a:wholeTbl>
    <a:band2H>
      <a:tcTxStyle/>
      <a:tcStyle>
        <a:tcBdr/>
        <a:fill>
          <a:solidFill>
            <a:srgbClr val="F1FAF5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w="12700">
              <a:noFill/>
              <a:miter lim="400000"/>
            </a:ln>
          </a:left>
          <a:right>
            <a:ln cap="flat" w="12700">
              <a:noFill/>
              <a:miter lim="400000"/>
            </a:ln>
          </a:right>
          <a:top>
            <a:ln cap="flat" w="12700">
              <a:noFill/>
              <a:miter lim="400000"/>
            </a:ln>
          </a:top>
          <a:bottom>
            <a:ln cap="flat" w="12700">
              <a:noFill/>
              <a:miter lim="400000"/>
            </a:ln>
          </a:bottom>
          <a:insideH>
            <a:ln cap="flat" w="12700">
              <a:noFill/>
              <a:miter lim="400000"/>
            </a:ln>
          </a:insideH>
          <a:insideV>
            <a:ln cap="flat" w="12700">
              <a:noFill/>
              <a:miter lim="400000"/>
            </a:ln>
          </a:insideV>
        </a:tcBdr>
        <a:fill>
          <a:solidFill>
            <a:srgbClr val="E2F4E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w="12700">
              <a:noFill/>
              <a:miter lim="400000"/>
            </a:ln>
          </a:left>
          <a:right>
            <a:ln cap="flat" w="12700">
              <a:noFill/>
              <a:miter lim="400000"/>
            </a:ln>
          </a:right>
          <a:top>
            <a:ln cap="flat" w="50800">
              <a:solidFill>
                <a:srgbClr val="000000"/>
              </a:solidFill>
              <a:prstDash val="solid"/>
              <a:round/>
            </a:ln>
          </a:top>
          <a:bottom>
            <a:ln cap="flat" w="12700">
              <a:noFill/>
              <a:miter lim="400000"/>
            </a:ln>
          </a:bottom>
          <a:insideH>
            <a:ln cap="flat" w="12700">
              <a:noFill/>
              <a:miter lim="400000"/>
            </a:ln>
          </a:insideH>
          <a:insideV>
            <a:ln cap="flat" w="12700">
              <a:noFill/>
              <a:miter lim="400000"/>
            </a:ln>
          </a:insideV>
        </a:tcBdr>
        <a:fill>
          <a:solidFill>
            <a:srgbClr val="F1FAF5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cap="flat" w="12700">
              <a:noFill/>
              <a:miter lim="400000"/>
            </a:ln>
          </a:left>
          <a:right>
            <a:ln cap="flat" w="12700">
              <a:noFill/>
              <a:miter lim="400000"/>
            </a:ln>
          </a:right>
          <a:top>
            <a:ln cap="flat" w="12700">
              <a:noFill/>
              <a:miter lim="400000"/>
            </a:ln>
          </a:top>
          <a:bottom>
            <a:ln cap="flat" w="12700">
              <a:noFill/>
              <a:miter lim="400000"/>
            </a:ln>
          </a:bottom>
          <a:insideH>
            <a:ln cap="flat" w="12700">
              <a:noFill/>
              <a:miter lim="400000"/>
            </a:ln>
          </a:insideH>
          <a:insideV>
            <a:ln cap="flat" w="12700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w="12700">
              <a:noFill/>
              <a:miter lim="400000"/>
            </a:ln>
          </a:left>
          <a:right>
            <a:ln cap="flat" w="12700">
              <a:noFill/>
              <a:miter lim="400000"/>
            </a:ln>
          </a:right>
          <a:top>
            <a:ln cap="flat" w="12700">
              <a:noFill/>
              <a:miter lim="400000"/>
            </a:ln>
          </a:top>
          <a:bottom>
            <a:ln cap="flat" w="12700">
              <a:noFill/>
              <a:miter lim="400000"/>
            </a:ln>
          </a:bottom>
          <a:insideH>
            <a:ln cap="flat" w="12700">
              <a:noFill/>
              <a:miter lim="400000"/>
            </a:ln>
          </a:insideH>
          <a:insideV>
            <a:ln cap="flat" w="12700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w="12700">
              <a:noFill/>
              <a:miter lim="400000"/>
            </a:ln>
          </a:left>
          <a:right>
            <a:ln cap="flat" w="12700">
              <a:noFill/>
              <a:miter lim="400000"/>
            </a:ln>
          </a:right>
          <a:top>
            <a:ln cap="flat" w="12700">
              <a:noFill/>
              <a:miter lim="400000"/>
            </a:ln>
          </a:top>
          <a:bottom>
            <a:ln cap="flat" w="12700">
              <a:noFill/>
              <a:miter lim="400000"/>
            </a:ln>
          </a:bottom>
          <a:insideH>
            <a:ln cap="flat" w="12700">
              <a:noFill/>
              <a:miter lim="400000"/>
            </a:ln>
          </a:insideH>
          <a:insideV>
            <a:ln cap="flat" w="12700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w="12700">
              <a:noFill/>
              <a:miter lim="400000"/>
            </a:ln>
          </a:left>
          <a:right>
            <a:ln cap="flat" w="12700">
              <a:noFill/>
              <a:miter lim="400000"/>
            </a:ln>
          </a:right>
          <a:top>
            <a:ln cap="flat" w="12700">
              <a:noFill/>
              <a:miter lim="400000"/>
            </a:ln>
          </a:top>
          <a:bottom>
            <a:ln cap="flat" w="12700">
              <a:noFill/>
              <a:miter lim="400000"/>
            </a:ln>
          </a:bottom>
          <a:insideH>
            <a:ln cap="flat" w="12700">
              <a:noFill/>
              <a:miter lim="400000"/>
            </a:ln>
          </a:insideH>
          <a:insideV>
            <a:ln cap="flat" w="12700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w="12700">
              <a:noFill/>
              <a:miter lim="400000"/>
            </a:ln>
          </a:left>
          <a:right>
            <a:ln cap="flat" w="12700">
              <a:noFill/>
              <a:miter lim="400000"/>
            </a:ln>
          </a:right>
          <a:top>
            <a:ln cap="flat" w="12700">
              <a:noFill/>
              <a:miter lim="400000"/>
            </a:ln>
          </a:top>
          <a:bottom>
            <a:ln cap="flat" w="12700">
              <a:noFill/>
              <a:miter lim="400000"/>
            </a:ln>
          </a:bottom>
          <a:insideH>
            <a:ln cap="flat" w="12700">
              <a:noFill/>
              <a:miter lim="400000"/>
            </a:ln>
          </a:insideH>
          <a:insideV>
            <a:ln cap="flat" w="12700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cap="flat" w="38100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cap="flat" w="38100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w="12700">
              <a:noFill/>
              <a:miter lim="400000"/>
            </a:ln>
          </a:left>
          <a:right>
            <a:ln cap="flat" w="12700">
              <a:noFill/>
              <a:miter lim="400000"/>
            </a:ln>
          </a:right>
          <a:top>
            <a:ln cap="flat" w="12700">
              <a:noFill/>
              <a:miter lim="400000"/>
            </a:ln>
          </a:top>
          <a:bottom>
            <a:ln cap="flat" w="12700">
              <a:noFill/>
              <a:miter lim="400000"/>
            </a:ln>
          </a:bottom>
          <a:insideH>
            <a:ln cap="flat" w="12700">
              <a:noFill/>
              <a:miter lim="400000"/>
            </a:ln>
          </a:insideH>
          <a:insideV>
            <a:ln cap="flat" w="12700">
              <a:noFill/>
              <a:miter lim="400000"/>
            </a:ln>
          </a:insideV>
        </a:tcBdr>
        <a:fill>
          <a:solidFill>
            <a:schemeClr val="accent3">
              <a:lumOff val="44000"/>
              <a:alpha val="20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w="12700">
              <a:noFill/>
              <a:miter lim="400000"/>
            </a:ln>
          </a:left>
          <a:right>
            <a:ln cap="flat" w="12700">
              <a:noFill/>
              <a:miter lim="400000"/>
            </a:ln>
          </a:right>
          <a:top>
            <a:ln cap="flat" w="12700">
              <a:noFill/>
              <a:miter lim="400000"/>
            </a:ln>
          </a:top>
          <a:bottom>
            <a:ln cap="flat" w="12700">
              <a:noFill/>
              <a:miter lim="400000"/>
            </a:ln>
          </a:bottom>
          <a:insideH>
            <a:ln cap="flat" w="12700">
              <a:noFill/>
              <a:miter lim="400000"/>
            </a:ln>
          </a:insideH>
          <a:insideV>
            <a:ln cap="flat" w="12700">
              <a:noFill/>
              <a:miter lim="400000"/>
            </a:ln>
          </a:insideV>
        </a:tcBdr>
        <a:fill>
          <a:solidFill>
            <a:schemeClr val="accent3">
              <a:lumOff val="44000"/>
              <a:alpha val="20000"/>
            </a:scheme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w="12700">
              <a:noFill/>
              <a:miter lim="400000"/>
            </a:ln>
          </a:left>
          <a:right>
            <a:ln cap="flat" w="12700">
              <a:noFill/>
              <a:miter lim="400000"/>
            </a:ln>
          </a:right>
          <a:top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cap="flat" w="12700">
              <a:noFill/>
              <a:miter lim="400000"/>
            </a:ln>
          </a:insideH>
          <a:insideV>
            <a:ln cap="flat" w="12700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w="12700">
              <a:noFill/>
              <a:miter lim="400000"/>
            </a:ln>
          </a:left>
          <a:right>
            <a:ln cap="flat" w="12700">
              <a:noFill/>
              <a:miter lim="400000"/>
            </a:ln>
          </a:right>
          <a:top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cap="flat" w="12700">
              <a:noFill/>
              <a:miter lim="400000"/>
            </a:ln>
          </a:insideH>
          <a:insideV>
            <a:ln cap="flat" w="12700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cap="flat" w="38100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cap="flat" w="38100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cap="flat" w="38100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cap="flat" w="38100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cap="flat" w="12700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b="0" g="0" r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 lastView="sldThumbnailView">
  <p:normalViewPr>
    <p:restoredLeft sz="15620"/>
    <p:restoredTop sz="94660"/>
  </p:normalViewPr>
  <p:slideViewPr>
    <p:cSldViewPr>
      <p:cViewPr>
        <p:scale>
          <a:sx d="100" n="83"/>
          <a:sy d="100" n="83"/>
        </p:scale>
        <p:origin x="-1194" y="90"/>
      </p:cViewPr>
      <p:guideLst>
        <p:guide orient="horz" pos="2160"/>
        <p:guide pos="2880"/>
      </p:guideLst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
				<Relationship Id="rId8" Target="viewProps.xml" Type="http://schemas.openxmlformats.org/officeDocument/2006/relationships/viewProps"/>
				<Relationship Id="rId3" Target="slides/slide1.xml" Type="http://schemas.openxmlformats.org/officeDocument/2006/relationships/slide"/>
				<Relationship Id="rId7" Target="presProps.xml" Type="http://schemas.openxmlformats.org/officeDocument/2006/relationships/presProps"/>
				<Relationship Id="rId2" Target="slideMasters/slideMaster2.xml" Type="http://schemas.openxmlformats.org/officeDocument/2006/relationships/slideMaster"/>
				<Relationship Id="rId1" Target="slideMasters/slideMaster1.xml" Type="http://schemas.openxmlformats.org/officeDocument/2006/relationships/slideMaster"/>
				<Relationship Id="rId6" Target="tags/tag1.xml" Type="http://schemas.openxmlformats.org/officeDocument/2006/relationships/tags"/>
				<Relationship Id="rId5" Target="notesMasters/notesMaster1.xml" Type="http://schemas.openxmlformats.org/officeDocument/2006/relationships/notesMaster"/>
				<Relationship Id="rId10" Target="tableStyles.xml" Type="http://schemas.openxmlformats.org/officeDocument/2006/relationships/tableStyles"/>
				<Relationship Id="rId9" Target="theme/theme1.xml" Type="http://schemas.openxmlformats.org/officeDocument/2006/relationships/theme"/>
			<Relationship Id="slideInsight_0" Target="slides/slideInsight_0.xml" Type="http://schemas.openxmlformats.org/officeDocument/2006/relationships/slide"/><Relationship Id="slideInsight_1" Target="slides/slideInsight_1.xml" Type="http://schemas.openxmlformats.org/officeDocument/2006/relationships/slide"/></Relationships>
</file>

<file path=ppt/notesMasters/_rels/notesMaster1.xml.rels><?xml version="1.0" encoding="utf-8"?>
<Relationships xmlns="http://schemas.openxmlformats.org/package/2006/relationships">
				<Relationship Id="rId1" Target="../theme/theme3.xml" Type="http://schemas.openxmlformats.org/officeDocument/2006/relationships/theme"/>
			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5542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
				<Relationship Id="rId2" Target="../slides/slide1.xml" Type="http://schemas.openxmlformats.org/officeDocument/2006/relationships/slide"/>
				<Relationship Id="rId1" Target="../notesMasters/notesMaster1.xml" Type="http://schemas.openxmlformats.org/officeDocument/2006/relationships/notesMaster"/>
			</Relationships>
</file>

<file path=ppt/notesSlides/_rels/notesslideInsight_0.xml.rels><?xml version="1.0" encoding="utf-8"?>
<Relationships xmlns="http://schemas.openxmlformats.org/package/2006/relationships"><Relationship Id="rId2" Target="../slides/slideInsight_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Insight_1.xml.rels><?xml version="1.0" encoding="utf-8"?>
<Relationships xmlns="http://schemas.openxmlformats.org/package/2006/relationships"><Relationship Id="rId2" Target="../slides/slideInsight_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1019175" y="685800"/>
            <a:ext cx="481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effectLst/>
        </p:spPr>
        <p:txBody>
          <a:bodyPr/>
          <a:lstStyle/>
          <a:p>
            <a:endParaRPr lang="en-US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0749286"/>
      </p:ext>
    </p:extLst>
  </p:cSld>
  <p:clrMapOvr>
    <a:masterClrMapping/>
  </p:clrMapOvr>
</p:notes>
</file>

<file path=ppt/notesSlides/notesslideInsight_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1019175" y="685800"/>
            <a:ext cx="481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effectLst/>
        </p:spPr>
        <p:txBody>
          <a:bodyPr/>
          <a:lstStyle/>
          <a:p>
            <a:endParaRPr lang="en-US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0749286"/>
      </p:ext>
    </p:extLst>
  </p:cSld>
  <p:clrMapOvr>
    <a:masterClrMapping/>
  </p:clrMapOvr>
</p:notes>
</file>

<file path=ppt/notesSlides/notesslideInsight_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1019175" y="685800"/>
            <a:ext cx="481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effectLst/>
        </p:spPr>
        <p:txBody>
          <a:bodyPr/>
          <a:lstStyle/>
          <a:p>
            <a:endParaRPr lang="en-US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0749286"/>
      </p:ext>
    </p:extLst>
  </p:cSld>
  <p:clrMapOvr>
    <a:masterClrMapping/>
  </p:clrMapOvr>
</p:notes>
</file>

<file path=ppt/slideLayouts/_rels/slideLayout1.xml.rels><?xml version="1.0" encoding="utf-8"?>
<Relationships xmlns="http://schemas.openxmlformats.org/package/2006/relationships">
				<Relationship Id="rId1" Target="../slideMasters/slideMaster1.xml" Type="http://schemas.openxmlformats.org/officeDocument/2006/relationships/slideMaster"/>
			</Relationships>
</file>

<file path=ppt/slideLayouts/_rels/slideLayout10.xml.rels><?xml version="1.0" encoding="utf-8"?>
<Relationships xmlns="http://schemas.openxmlformats.org/package/2006/relationships">
				<Relationship Id="rId1" Target="../slideMasters/slideMaster1.xml" Type="http://schemas.openxmlformats.org/officeDocument/2006/relationships/slideMaster"/>
			</Relationships>
</file>

<file path=ppt/slideLayouts/_rels/slideLayout11.xml.rels><?xml version="1.0" encoding="utf-8"?>
<Relationships xmlns="http://schemas.openxmlformats.org/package/2006/relationships">
				<Relationship Id="rId1" Target="../slideMasters/slideMaster1.xml" Type="http://schemas.openxmlformats.org/officeDocument/2006/relationships/slideMaster"/>
			</Relationships>
</file>

<file path=ppt/slideLayouts/_rels/slideLayout12.xml.rels><?xml version="1.0" encoding="utf-8"?>
<Relationships xmlns="http://schemas.openxmlformats.org/package/2006/relationships">
				<Relationship Id="rId1" Target="../slideMasters/slideMaster2.xml" Type="http://schemas.openxmlformats.org/officeDocument/2006/relationships/slideMaster"/>
			</Relationships>
</file>

<file path=ppt/slideLayouts/_rels/slideLayout13.xml.rels><?xml version="1.0" encoding="utf-8"?>
<Relationships xmlns="http://schemas.openxmlformats.org/package/2006/relationships">
				<Relationship Id="rId1" Target="../slideMasters/slideMaster2.xml" Type="http://schemas.openxmlformats.org/officeDocument/2006/relationships/slideMaster"/>
			</Relationships>
</file>

<file path=ppt/slideLayouts/_rels/slideLayout14.xml.rels><?xml version="1.0" encoding="utf-8"?>
<Relationships xmlns="http://schemas.openxmlformats.org/package/2006/relationships">
				<Relationship Id="rId1" Target="../slideMasters/slideMaster2.xml" Type="http://schemas.openxmlformats.org/officeDocument/2006/relationships/slideMaster"/>
			</Relationships>
</file>

<file path=ppt/slideLayouts/_rels/slideLayout15.xml.rels><?xml version="1.0" encoding="utf-8"?>
<Relationships xmlns="http://schemas.openxmlformats.org/package/2006/relationships">
				<Relationship Id="rId1" Target="../slideMasters/slideMaster2.xml" Type="http://schemas.openxmlformats.org/officeDocument/2006/relationships/slideMaster"/>
			</Relationships>
</file>

<file path=ppt/slideLayouts/_rels/slideLayout16.xml.rels><?xml version="1.0" encoding="utf-8"?>
<Relationships xmlns="http://schemas.openxmlformats.org/package/2006/relationships">
				<Relationship Id="rId1" Target="../slideMasters/slideMaster2.xml" Type="http://schemas.openxmlformats.org/officeDocument/2006/relationships/slideMaster"/>
			</Relationships>
</file>

<file path=ppt/slideLayouts/_rels/slideLayout17.xml.rels><?xml version="1.0" encoding="utf-8"?>
<Relationships xmlns="http://schemas.openxmlformats.org/package/2006/relationships">
				<Relationship Id="rId1" Target="../slideMasters/slideMaster2.xml" Type="http://schemas.openxmlformats.org/officeDocument/2006/relationships/slideMaster"/>
			</Relationships>
</file>

<file path=ppt/slideLayouts/_rels/slideLayout18.xml.rels><?xml version="1.0" encoding="utf-8"?>
<Relationships xmlns="http://schemas.openxmlformats.org/package/2006/relationships">
				<Relationship Id="rId1" Target="../slideMasters/slideMaster2.xml" Type="http://schemas.openxmlformats.org/officeDocument/2006/relationships/slideMaster"/>
			</Relationships>
</file>

<file path=ppt/slideLayouts/_rels/slideLayout19.xml.rels><?xml version="1.0" encoding="utf-8"?>
<Relationships xmlns="http://schemas.openxmlformats.org/package/2006/relationships">
				<Relationship Id="rId1" Target="../slideMasters/slideMaster2.xml" Type="http://schemas.openxmlformats.org/officeDocument/2006/relationships/slideMaster"/>
			</Relationships>
</file>

<file path=ppt/slideLayouts/_rels/slideLayout2.xml.rels><?xml version="1.0" encoding="utf-8"?>
<Relationships xmlns="http://schemas.openxmlformats.org/package/2006/relationships">
				<Relationship Id="rId1" Target="../slideMasters/slideMaster1.xml" Type="http://schemas.openxmlformats.org/officeDocument/2006/relationships/slideMaster"/>
			</Relationships>
</file>

<file path=ppt/slideLayouts/_rels/slideLayout20.xml.rels><?xml version="1.0" encoding="utf-8"?>
<Relationships xmlns="http://schemas.openxmlformats.org/package/2006/relationships">
				<Relationship Id="rId1" Target="../slideMasters/slideMaster2.xml" Type="http://schemas.openxmlformats.org/officeDocument/2006/relationships/slideMaster"/>
			</Relationships>
</file>

<file path=ppt/slideLayouts/_rels/slideLayout21.xml.rels><?xml version="1.0" encoding="utf-8"?>
<Relationships xmlns="http://schemas.openxmlformats.org/package/2006/relationships">
				<Relationship Id="rId1" Target="../slideMasters/slideMaster2.xml" Type="http://schemas.openxmlformats.org/officeDocument/2006/relationships/slideMaster"/>
			</Relationships>
</file>

<file path=ppt/slideLayouts/_rels/slideLayout22.xml.rels><?xml version="1.0" encoding="utf-8"?>
<Relationships xmlns="http://schemas.openxmlformats.org/package/2006/relationships">
				<Relationship Id="rId1" Target="../slideMasters/slideMaster2.xml" Type="http://schemas.openxmlformats.org/officeDocument/2006/relationships/slideMaster"/>
			</Relationships>
</file>

<file path=ppt/slideLayouts/_rels/slideLayout3.xml.rels><?xml version="1.0" encoding="utf-8"?>
<Relationships xmlns="http://schemas.openxmlformats.org/package/2006/relationships">
				<Relationship Id="rId1" Target="../slideMasters/slideMaster1.xml" Type="http://schemas.openxmlformats.org/officeDocument/2006/relationships/slideMaster"/>
			</Relationships>
</file>

<file path=ppt/slideLayouts/_rels/slideLayout4.xml.rels><?xml version="1.0" encoding="utf-8"?>
<Relationships xmlns="http://schemas.openxmlformats.org/package/2006/relationships">
				<Relationship Id="rId1" Target="../slideMasters/slideMaster1.xml" Type="http://schemas.openxmlformats.org/officeDocument/2006/relationships/slideMaster"/>
			</Relationships>
</file>

<file path=ppt/slideLayouts/_rels/slideLayout5.xml.rels><?xml version="1.0" encoding="utf-8"?>
<Relationships xmlns="http://schemas.openxmlformats.org/package/2006/relationships">
				<Relationship Id="rId1" Target="../slideMasters/slideMaster1.xml" Type="http://schemas.openxmlformats.org/officeDocument/2006/relationships/slideMaster"/>
			</Relationships>
</file>

<file path=ppt/slideLayouts/_rels/slideLayout6.xml.rels><?xml version="1.0" encoding="utf-8"?>
<Relationships xmlns="http://schemas.openxmlformats.org/package/2006/relationships">
				<Relationship Id="rId1" Target="../slideMasters/slideMaster1.xml" Type="http://schemas.openxmlformats.org/officeDocument/2006/relationships/slideMaster"/>
			</Relationships>
</file>

<file path=ppt/slideLayouts/_rels/slideLayout7.xml.rels><?xml version="1.0" encoding="utf-8"?>
<Relationships xmlns="http://schemas.openxmlformats.org/package/2006/relationships">
				<Relationship Id="rId1" Target="../slideMasters/slideMaster1.xml" Type="http://schemas.openxmlformats.org/officeDocument/2006/relationships/slideMaster"/>
			</Relationships>
</file>

<file path=ppt/slideLayouts/_rels/slideLayout8.xml.rels><?xml version="1.0" encoding="utf-8"?>
<Relationships xmlns="http://schemas.openxmlformats.org/package/2006/relationships">
				<Relationship Id="rId1" Target="../slideMasters/slideMaster1.xml" Type="http://schemas.openxmlformats.org/officeDocument/2006/relationships/slideMaster"/>
			</Relationships>
</file>

<file path=ppt/slideLayouts/_rels/slideLayout9.xml.rels><?xml version="1.0" encoding="utf-8"?>
<Relationships xmlns="http://schemas.openxmlformats.org/package/2006/relationships">
				<Relationship Id="rId1" Target="../slideMasters/slideMaster1.xml" Type="http://schemas.openxmlformats.org/officeDocument/2006/relationships/slideMaster"/>
			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  <a:effectLst/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 smtClean="0">
                <a:effectLst/>
              </a:rP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effectLst/>
        </p:spPr>
        <p:txBody>
          <a:bodyPr vert="eaVert"/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  <a:effectLst/>
        </p:spPr>
        <p:txBody>
          <a:bodyPr vert="eaVert"/>
          <a:lstStyle/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  <a:effectLst/>
        </p:spPr>
        <p:txBody>
          <a:bodyPr vert="eaVert"/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  <a:effectLst/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 smtClean="0">
                <a:effectLst/>
              </a:rP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42EBFF20-428C-8442-A757-5C2FF5585920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6265394D-408C-4C4A-9E6B-AE454ED8EA0F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42EBFF20-428C-8442-A757-5C2FF5585920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6265394D-408C-4C4A-9E6B-AE454ED8EA0F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/>
        </p:spPr>
        <p:txBody>
          <a:bodyPr anchor="t"/>
          <a:lstStyle>
            <a:lvl1pPr algn="l">
              <a:defRPr b="1" cap="all" sz="4000"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  <a:effectLst/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42EBFF20-428C-8442-A757-5C2FF5585920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6265394D-408C-4C4A-9E6B-AE454ED8EA0F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42EBFF20-428C-8442-A757-5C2FF5585920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6265394D-408C-4C4A-9E6B-AE454ED8EA0F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/>
          </a:lstStyle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  <a:effectLst/>
        </p:spPr>
        <p:txBody>
          <a:bodyPr anchor="b"/>
          <a:lstStyle>
            <a:lvl1pPr indent="0" marL="0">
              <a:buNone/>
              <a:defRPr b="1" sz="2400">
                <a:effectLst/>
              </a:defRPr>
            </a:lvl1pPr>
            <a:lvl2pPr indent="0" marL="457200">
              <a:buNone/>
              <a:defRPr b="1" sz="2000">
                <a:effectLst/>
              </a:defRPr>
            </a:lvl2pPr>
            <a:lvl3pPr indent="0" marL="914400">
              <a:buNone/>
              <a:defRPr b="1" sz="1800">
                <a:effectLst/>
              </a:defRPr>
            </a:lvl3pPr>
            <a:lvl4pPr indent="0" marL="1371600">
              <a:buNone/>
              <a:defRPr b="1" sz="1600">
                <a:effectLst/>
              </a:defRPr>
            </a:lvl4pPr>
            <a:lvl5pPr indent="0" marL="1828800">
              <a:buNone/>
              <a:defRPr b="1" sz="1600">
                <a:effectLst/>
              </a:defRPr>
            </a:lvl5pPr>
            <a:lvl6pPr indent="0" marL="2286000">
              <a:buNone/>
              <a:defRPr b="1" sz="1600">
                <a:effectLst/>
              </a:defRPr>
            </a:lvl6pPr>
            <a:lvl7pPr indent="0" marL="2743200">
              <a:buNone/>
              <a:defRPr b="1" sz="1600">
                <a:effectLst/>
              </a:defRPr>
            </a:lvl7pPr>
            <a:lvl8pPr indent="0" marL="3200400">
              <a:buNone/>
              <a:defRPr b="1" sz="1600">
                <a:effectLst/>
              </a:defRPr>
            </a:lvl8pPr>
            <a:lvl9pPr indent="0" marL="3657600">
              <a:buNone/>
              <a:defRPr b="1" sz="16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  <a:effectLst/>
        </p:spPr>
        <p:txBody>
          <a:bodyPr/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  <a:lvl6pPr>
              <a:defRPr sz="1600">
                <a:effectLst/>
              </a:defRPr>
            </a:lvl6pPr>
            <a:lvl7pPr>
              <a:defRPr sz="1600">
                <a:effectLst/>
              </a:defRPr>
            </a:lvl7pPr>
            <a:lvl8pPr>
              <a:defRPr sz="1600">
                <a:effectLst/>
              </a:defRPr>
            </a:lvl8pPr>
            <a:lvl9pPr>
              <a:defRPr sz="16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  <a:effectLst/>
        </p:spPr>
        <p:txBody>
          <a:bodyPr anchor="b"/>
          <a:lstStyle>
            <a:lvl1pPr indent="0" marL="0">
              <a:buNone/>
              <a:defRPr b="1" sz="2400">
                <a:effectLst/>
              </a:defRPr>
            </a:lvl1pPr>
            <a:lvl2pPr indent="0" marL="457200">
              <a:buNone/>
              <a:defRPr b="1" sz="2000">
                <a:effectLst/>
              </a:defRPr>
            </a:lvl2pPr>
            <a:lvl3pPr indent="0" marL="914400">
              <a:buNone/>
              <a:defRPr b="1" sz="1800">
                <a:effectLst/>
              </a:defRPr>
            </a:lvl3pPr>
            <a:lvl4pPr indent="0" marL="1371600">
              <a:buNone/>
              <a:defRPr b="1" sz="1600">
                <a:effectLst/>
              </a:defRPr>
            </a:lvl4pPr>
            <a:lvl5pPr indent="0" marL="1828800">
              <a:buNone/>
              <a:defRPr b="1" sz="1600">
                <a:effectLst/>
              </a:defRPr>
            </a:lvl5pPr>
            <a:lvl6pPr indent="0" marL="2286000">
              <a:buNone/>
              <a:defRPr b="1" sz="1600">
                <a:effectLst/>
              </a:defRPr>
            </a:lvl6pPr>
            <a:lvl7pPr indent="0" marL="2743200">
              <a:buNone/>
              <a:defRPr b="1" sz="1600">
                <a:effectLst/>
              </a:defRPr>
            </a:lvl7pPr>
            <a:lvl8pPr indent="0" marL="3200400">
              <a:buNone/>
              <a:defRPr b="1" sz="1600">
                <a:effectLst/>
              </a:defRPr>
            </a:lvl8pPr>
            <a:lvl9pPr indent="0" marL="3657600">
              <a:buNone/>
              <a:defRPr b="1" sz="16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  <a:effectLst/>
        </p:spPr>
        <p:txBody>
          <a:bodyPr/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  <a:lvl6pPr>
              <a:defRPr sz="1600">
                <a:effectLst/>
              </a:defRPr>
            </a:lvl6pPr>
            <a:lvl7pPr>
              <a:defRPr sz="1600">
                <a:effectLst/>
              </a:defRPr>
            </a:lvl7pPr>
            <a:lvl8pPr>
              <a:defRPr sz="1600">
                <a:effectLst/>
              </a:defRPr>
            </a:lvl8pPr>
            <a:lvl9pPr>
              <a:defRPr sz="16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42EBFF20-428C-8442-A757-5C2FF5585920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6265394D-408C-4C4A-9E6B-AE454ED8EA0F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42EBFF20-428C-8442-A757-5C2FF5585920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6265394D-408C-4C4A-9E6B-AE454ED8EA0F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42EBFF20-428C-8442-A757-5C2FF5585920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6265394D-408C-4C4A-9E6B-AE454ED8EA0F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effectLst/>
        </p:spPr>
        <p:txBody>
          <a:bodyPr anchor="b"/>
          <a:lstStyle>
            <a:lvl1pPr algn="l">
              <a:defRPr b="1" sz="2000"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effectLst/>
        </p:spPr>
        <p:txBody>
          <a:bodyPr/>
          <a:lstStyle>
            <a:lvl1pPr>
              <a:defRPr sz="3200">
                <a:effectLst/>
              </a:defRPr>
            </a:lvl1pPr>
            <a:lvl2pPr>
              <a:defRPr sz="2800">
                <a:effectLst/>
              </a:defRPr>
            </a:lvl2pPr>
            <a:lvl3pPr>
              <a:defRPr sz="2400">
                <a:effectLst/>
              </a:defRPr>
            </a:lvl3pPr>
            <a:lvl4pPr>
              <a:defRPr sz="2000">
                <a:effectLst/>
              </a:defRPr>
            </a:lvl4pPr>
            <a:lvl5pPr>
              <a:defRPr sz="2000">
                <a:effectLst/>
              </a:defRPr>
            </a:lvl5pPr>
            <a:lvl6pPr>
              <a:defRPr sz="2000">
                <a:effectLst/>
              </a:defRPr>
            </a:lvl6pPr>
            <a:lvl7pPr>
              <a:defRPr sz="2000">
                <a:effectLst/>
              </a:defRPr>
            </a:lvl7pPr>
            <a:lvl8pPr>
              <a:defRPr sz="2000">
                <a:effectLst/>
              </a:defRPr>
            </a:lvl8pPr>
            <a:lvl9pPr>
              <a:defRPr sz="20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  <a:effectLst/>
        </p:spPr>
        <p:txBody>
          <a:bodyPr/>
          <a:lstStyle>
            <a:lvl1pPr indent="0" marL="0">
              <a:buNone/>
              <a:defRPr sz="1400">
                <a:effectLst/>
              </a:defRPr>
            </a:lvl1pPr>
            <a:lvl2pPr indent="0" marL="457200">
              <a:buNone/>
              <a:defRPr sz="1200">
                <a:effectLst/>
              </a:defRPr>
            </a:lvl2pPr>
            <a:lvl3pPr indent="0" marL="914400">
              <a:buNone/>
              <a:defRPr sz="1000">
                <a:effectLst/>
              </a:defRPr>
            </a:lvl3pPr>
            <a:lvl4pPr indent="0" marL="1371600">
              <a:buNone/>
              <a:defRPr sz="900">
                <a:effectLst/>
              </a:defRPr>
            </a:lvl4pPr>
            <a:lvl5pPr indent="0" marL="1828800">
              <a:buNone/>
              <a:defRPr sz="900">
                <a:effectLst/>
              </a:defRPr>
            </a:lvl5pPr>
            <a:lvl6pPr indent="0" marL="2286000">
              <a:buNone/>
              <a:defRPr sz="900">
                <a:effectLst/>
              </a:defRPr>
            </a:lvl6pPr>
            <a:lvl7pPr indent="0" marL="2743200">
              <a:buNone/>
              <a:defRPr sz="900">
                <a:effectLst/>
              </a:defRPr>
            </a:lvl7pPr>
            <a:lvl8pPr indent="0" marL="3200400">
              <a:buNone/>
              <a:defRPr sz="900">
                <a:effectLst/>
              </a:defRPr>
            </a:lvl8pPr>
            <a:lvl9pPr indent="0" marL="3657600">
              <a:buNone/>
              <a:defRPr sz="9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42EBFF20-428C-8442-A757-5C2FF5585920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6265394D-408C-4C4A-9E6B-AE454ED8EA0F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effectLst/>
        </p:spPr>
        <p:txBody>
          <a:bodyPr anchor="b"/>
          <a:lstStyle>
            <a:lvl1pPr algn="l">
              <a:defRPr b="1" sz="2000"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  <a:effectLst/>
        </p:spPr>
        <p:txBody>
          <a:bodyPr/>
          <a:lstStyle>
            <a:lvl1pPr indent="0" marL="0">
              <a:buNone/>
              <a:defRPr sz="3200">
                <a:effectLst/>
              </a:defRPr>
            </a:lvl1pPr>
            <a:lvl2pPr indent="0" marL="457200">
              <a:buNone/>
              <a:defRPr sz="2800">
                <a:effectLst/>
              </a:defRPr>
            </a:lvl2pPr>
            <a:lvl3pPr indent="0" marL="914400">
              <a:buNone/>
              <a:defRPr sz="2400">
                <a:effectLst/>
              </a:defRPr>
            </a:lvl3pPr>
            <a:lvl4pPr indent="0" marL="1371600">
              <a:buNone/>
              <a:defRPr sz="2000">
                <a:effectLst/>
              </a:defRPr>
            </a:lvl4pPr>
            <a:lvl5pPr indent="0" marL="1828800">
              <a:buNone/>
              <a:defRPr sz="2000">
                <a:effectLst/>
              </a:defRPr>
            </a:lvl5pPr>
            <a:lvl6pPr indent="0" marL="2286000">
              <a:buNone/>
              <a:defRPr sz="2000">
                <a:effectLst/>
              </a:defRPr>
            </a:lvl6pPr>
            <a:lvl7pPr indent="0" marL="2743200">
              <a:buNone/>
              <a:defRPr sz="2000">
                <a:effectLst/>
              </a:defRPr>
            </a:lvl7pPr>
            <a:lvl8pPr indent="0" marL="3200400">
              <a:buNone/>
              <a:defRPr sz="2000">
                <a:effectLst/>
              </a:defRPr>
            </a:lvl8pPr>
            <a:lvl9pPr indent="0" marL="3657600">
              <a:buNone/>
              <a:defRPr sz="2000">
                <a:effectLst/>
              </a:defRPr>
            </a:lvl9pPr>
          </a:lstStyle>
          <a:p>
            <a:r>
              <a:rPr lang="en-US" smtClean="0">
                <a:effectLst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  <a:effectLst/>
        </p:spPr>
        <p:txBody>
          <a:bodyPr/>
          <a:lstStyle>
            <a:lvl1pPr indent="0" marL="0">
              <a:buNone/>
              <a:defRPr sz="1400">
                <a:effectLst/>
              </a:defRPr>
            </a:lvl1pPr>
            <a:lvl2pPr indent="0" marL="457200">
              <a:buNone/>
              <a:defRPr sz="1200">
                <a:effectLst/>
              </a:defRPr>
            </a:lvl2pPr>
            <a:lvl3pPr indent="0" marL="914400">
              <a:buNone/>
              <a:defRPr sz="1000">
                <a:effectLst/>
              </a:defRPr>
            </a:lvl3pPr>
            <a:lvl4pPr indent="0" marL="1371600">
              <a:buNone/>
              <a:defRPr sz="900">
                <a:effectLst/>
              </a:defRPr>
            </a:lvl4pPr>
            <a:lvl5pPr indent="0" marL="1828800">
              <a:buNone/>
              <a:defRPr sz="900">
                <a:effectLst/>
              </a:defRPr>
            </a:lvl5pPr>
            <a:lvl6pPr indent="0" marL="2286000">
              <a:buNone/>
              <a:defRPr sz="900">
                <a:effectLst/>
              </a:defRPr>
            </a:lvl6pPr>
            <a:lvl7pPr indent="0" marL="2743200">
              <a:buNone/>
              <a:defRPr sz="900">
                <a:effectLst/>
              </a:defRPr>
            </a:lvl7pPr>
            <a:lvl8pPr indent="0" marL="3200400">
              <a:buNone/>
              <a:defRPr sz="900">
                <a:effectLst/>
              </a:defRPr>
            </a:lvl8pPr>
            <a:lvl9pPr indent="0" marL="3657600">
              <a:buNone/>
              <a:defRPr sz="9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42EBFF20-428C-8442-A757-5C2FF5585920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6265394D-408C-4C4A-9E6B-AE454ED8EA0F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effectLst/>
        </p:spPr>
        <p:txBody>
          <a:bodyPr vert="eaVert"/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42EBFF20-428C-8442-A757-5C2FF5585920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6265394D-408C-4C4A-9E6B-AE454ED8EA0F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  <a:effectLst/>
        </p:spPr>
        <p:txBody>
          <a:bodyPr vert="eaVert"/>
          <a:lstStyle/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  <a:effectLst/>
        </p:spPr>
        <p:txBody>
          <a:bodyPr vert="eaVert"/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42EBFF20-428C-8442-A757-5C2FF5585920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6265394D-408C-4C4A-9E6B-AE454ED8EA0F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/>
        </p:spPr>
        <p:txBody>
          <a:bodyPr anchor="t"/>
          <a:lstStyle>
            <a:lvl1pPr algn="l">
              <a:defRPr b="1" cap="all" sz="4000"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  <a:effectLst/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/>
          </a:lstStyle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  <a:effectLst/>
        </p:spPr>
        <p:txBody>
          <a:bodyPr anchor="b"/>
          <a:lstStyle>
            <a:lvl1pPr indent="0" marL="0">
              <a:buNone/>
              <a:defRPr b="1" sz="2400">
                <a:effectLst/>
              </a:defRPr>
            </a:lvl1pPr>
            <a:lvl2pPr indent="0" marL="457200">
              <a:buNone/>
              <a:defRPr b="1" sz="2000">
                <a:effectLst/>
              </a:defRPr>
            </a:lvl2pPr>
            <a:lvl3pPr indent="0" marL="914400">
              <a:buNone/>
              <a:defRPr b="1" sz="1800">
                <a:effectLst/>
              </a:defRPr>
            </a:lvl3pPr>
            <a:lvl4pPr indent="0" marL="1371600">
              <a:buNone/>
              <a:defRPr b="1" sz="1600">
                <a:effectLst/>
              </a:defRPr>
            </a:lvl4pPr>
            <a:lvl5pPr indent="0" marL="1828800">
              <a:buNone/>
              <a:defRPr b="1" sz="1600">
                <a:effectLst/>
              </a:defRPr>
            </a:lvl5pPr>
            <a:lvl6pPr indent="0" marL="2286000">
              <a:buNone/>
              <a:defRPr b="1" sz="1600">
                <a:effectLst/>
              </a:defRPr>
            </a:lvl6pPr>
            <a:lvl7pPr indent="0" marL="2743200">
              <a:buNone/>
              <a:defRPr b="1" sz="1600">
                <a:effectLst/>
              </a:defRPr>
            </a:lvl7pPr>
            <a:lvl8pPr indent="0" marL="3200400">
              <a:buNone/>
              <a:defRPr b="1" sz="1600">
                <a:effectLst/>
              </a:defRPr>
            </a:lvl8pPr>
            <a:lvl9pPr indent="0" marL="3657600">
              <a:buNone/>
              <a:defRPr b="1" sz="16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  <a:effectLst/>
        </p:spPr>
        <p:txBody>
          <a:bodyPr/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  <a:lvl6pPr>
              <a:defRPr sz="1600">
                <a:effectLst/>
              </a:defRPr>
            </a:lvl6pPr>
            <a:lvl7pPr>
              <a:defRPr sz="1600">
                <a:effectLst/>
              </a:defRPr>
            </a:lvl7pPr>
            <a:lvl8pPr>
              <a:defRPr sz="1600">
                <a:effectLst/>
              </a:defRPr>
            </a:lvl8pPr>
            <a:lvl9pPr>
              <a:defRPr sz="16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  <a:effectLst/>
        </p:spPr>
        <p:txBody>
          <a:bodyPr anchor="b"/>
          <a:lstStyle>
            <a:lvl1pPr indent="0" marL="0">
              <a:buNone/>
              <a:defRPr b="1" sz="2400">
                <a:effectLst/>
              </a:defRPr>
            </a:lvl1pPr>
            <a:lvl2pPr indent="0" marL="457200">
              <a:buNone/>
              <a:defRPr b="1" sz="2000">
                <a:effectLst/>
              </a:defRPr>
            </a:lvl2pPr>
            <a:lvl3pPr indent="0" marL="914400">
              <a:buNone/>
              <a:defRPr b="1" sz="1800">
                <a:effectLst/>
              </a:defRPr>
            </a:lvl3pPr>
            <a:lvl4pPr indent="0" marL="1371600">
              <a:buNone/>
              <a:defRPr b="1" sz="1600">
                <a:effectLst/>
              </a:defRPr>
            </a:lvl4pPr>
            <a:lvl5pPr indent="0" marL="1828800">
              <a:buNone/>
              <a:defRPr b="1" sz="1600">
                <a:effectLst/>
              </a:defRPr>
            </a:lvl5pPr>
            <a:lvl6pPr indent="0" marL="2286000">
              <a:buNone/>
              <a:defRPr b="1" sz="1600">
                <a:effectLst/>
              </a:defRPr>
            </a:lvl6pPr>
            <a:lvl7pPr indent="0" marL="2743200">
              <a:buNone/>
              <a:defRPr b="1" sz="1600">
                <a:effectLst/>
              </a:defRPr>
            </a:lvl7pPr>
            <a:lvl8pPr indent="0" marL="3200400">
              <a:buNone/>
              <a:defRPr b="1" sz="1600">
                <a:effectLst/>
              </a:defRPr>
            </a:lvl8pPr>
            <a:lvl9pPr indent="0" marL="3657600">
              <a:buNone/>
              <a:defRPr b="1" sz="16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  <a:effectLst/>
        </p:spPr>
        <p:txBody>
          <a:bodyPr/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  <a:lvl6pPr>
              <a:defRPr sz="1600">
                <a:effectLst/>
              </a:defRPr>
            </a:lvl6pPr>
            <a:lvl7pPr>
              <a:defRPr sz="1600">
                <a:effectLst/>
              </a:defRPr>
            </a:lvl7pPr>
            <a:lvl8pPr>
              <a:defRPr sz="1600">
                <a:effectLst/>
              </a:defRPr>
            </a:lvl8pPr>
            <a:lvl9pPr>
              <a:defRPr sz="16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effectLst/>
        </p:spPr>
        <p:txBody>
          <a:bodyPr anchor="b"/>
          <a:lstStyle>
            <a:lvl1pPr algn="l">
              <a:defRPr b="1" sz="2000"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effectLst/>
        </p:spPr>
        <p:txBody>
          <a:bodyPr/>
          <a:lstStyle>
            <a:lvl1pPr>
              <a:defRPr sz="3200">
                <a:effectLst/>
              </a:defRPr>
            </a:lvl1pPr>
            <a:lvl2pPr>
              <a:defRPr sz="2800">
                <a:effectLst/>
              </a:defRPr>
            </a:lvl2pPr>
            <a:lvl3pPr>
              <a:defRPr sz="2400">
                <a:effectLst/>
              </a:defRPr>
            </a:lvl3pPr>
            <a:lvl4pPr>
              <a:defRPr sz="2000">
                <a:effectLst/>
              </a:defRPr>
            </a:lvl4pPr>
            <a:lvl5pPr>
              <a:defRPr sz="2000">
                <a:effectLst/>
              </a:defRPr>
            </a:lvl5pPr>
            <a:lvl6pPr>
              <a:defRPr sz="2000">
                <a:effectLst/>
              </a:defRPr>
            </a:lvl6pPr>
            <a:lvl7pPr>
              <a:defRPr sz="2000">
                <a:effectLst/>
              </a:defRPr>
            </a:lvl7pPr>
            <a:lvl8pPr>
              <a:defRPr sz="2000">
                <a:effectLst/>
              </a:defRPr>
            </a:lvl8pPr>
            <a:lvl9pPr>
              <a:defRPr sz="20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  <a:effectLst/>
        </p:spPr>
        <p:txBody>
          <a:bodyPr/>
          <a:lstStyle>
            <a:lvl1pPr indent="0" marL="0">
              <a:buNone/>
              <a:defRPr sz="1400">
                <a:effectLst/>
              </a:defRPr>
            </a:lvl1pPr>
            <a:lvl2pPr indent="0" marL="457200">
              <a:buNone/>
              <a:defRPr sz="1200">
                <a:effectLst/>
              </a:defRPr>
            </a:lvl2pPr>
            <a:lvl3pPr indent="0" marL="914400">
              <a:buNone/>
              <a:defRPr sz="1000">
                <a:effectLst/>
              </a:defRPr>
            </a:lvl3pPr>
            <a:lvl4pPr indent="0" marL="1371600">
              <a:buNone/>
              <a:defRPr sz="900">
                <a:effectLst/>
              </a:defRPr>
            </a:lvl4pPr>
            <a:lvl5pPr indent="0" marL="1828800">
              <a:buNone/>
              <a:defRPr sz="900">
                <a:effectLst/>
              </a:defRPr>
            </a:lvl5pPr>
            <a:lvl6pPr indent="0" marL="2286000">
              <a:buNone/>
              <a:defRPr sz="900">
                <a:effectLst/>
              </a:defRPr>
            </a:lvl6pPr>
            <a:lvl7pPr indent="0" marL="2743200">
              <a:buNone/>
              <a:defRPr sz="900">
                <a:effectLst/>
              </a:defRPr>
            </a:lvl7pPr>
            <a:lvl8pPr indent="0" marL="3200400">
              <a:buNone/>
              <a:defRPr sz="900">
                <a:effectLst/>
              </a:defRPr>
            </a:lvl8pPr>
            <a:lvl9pPr indent="0" marL="3657600">
              <a:buNone/>
              <a:defRPr sz="9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effectLst/>
        </p:spPr>
        <p:txBody>
          <a:bodyPr anchor="b"/>
          <a:lstStyle>
            <a:lvl1pPr algn="l">
              <a:defRPr b="1" sz="2000">
                <a:effectLst/>
              </a:defRPr>
            </a:lvl1pPr>
          </a:lstStyle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  <a:effectLst/>
        </p:spPr>
        <p:txBody>
          <a:bodyPr/>
          <a:lstStyle>
            <a:lvl1pPr indent="0" marL="0">
              <a:buNone/>
              <a:defRPr sz="3200">
                <a:effectLst/>
              </a:defRPr>
            </a:lvl1pPr>
            <a:lvl2pPr indent="0" marL="457200">
              <a:buNone/>
              <a:defRPr sz="2800">
                <a:effectLst/>
              </a:defRPr>
            </a:lvl2pPr>
            <a:lvl3pPr indent="0" marL="914400">
              <a:buNone/>
              <a:defRPr sz="2400">
                <a:effectLst/>
              </a:defRPr>
            </a:lvl3pPr>
            <a:lvl4pPr indent="0" marL="1371600">
              <a:buNone/>
              <a:defRPr sz="2000">
                <a:effectLst/>
              </a:defRPr>
            </a:lvl4pPr>
            <a:lvl5pPr indent="0" marL="1828800">
              <a:buNone/>
              <a:defRPr sz="2000">
                <a:effectLst/>
              </a:defRPr>
            </a:lvl5pPr>
            <a:lvl6pPr indent="0" marL="2286000">
              <a:buNone/>
              <a:defRPr sz="2000">
                <a:effectLst/>
              </a:defRPr>
            </a:lvl6pPr>
            <a:lvl7pPr indent="0" marL="2743200">
              <a:buNone/>
              <a:defRPr sz="2000">
                <a:effectLst/>
              </a:defRPr>
            </a:lvl7pPr>
            <a:lvl8pPr indent="0" marL="3200400">
              <a:buNone/>
              <a:defRPr sz="2000">
                <a:effectLst/>
              </a:defRPr>
            </a:lvl8pPr>
            <a:lvl9pPr indent="0" marL="3657600">
              <a:buNone/>
              <a:defRPr sz="2000">
                <a:effectLst/>
              </a:defRPr>
            </a:lvl9pPr>
          </a:lstStyle>
          <a:p>
            <a:endParaRPr lang="en-US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  <a:effectLst/>
        </p:spPr>
        <p:txBody>
          <a:bodyPr/>
          <a:lstStyle>
            <a:lvl1pPr indent="0" marL="0">
              <a:buNone/>
              <a:defRPr sz="1400">
                <a:effectLst/>
              </a:defRPr>
            </a:lvl1pPr>
            <a:lvl2pPr indent="0" marL="457200">
              <a:buNone/>
              <a:defRPr sz="1200">
                <a:effectLst/>
              </a:defRPr>
            </a:lvl2pPr>
            <a:lvl3pPr indent="0" marL="914400">
              <a:buNone/>
              <a:defRPr sz="1000">
                <a:effectLst/>
              </a:defRPr>
            </a:lvl3pPr>
            <a:lvl4pPr indent="0" marL="1371600">
              <a:buNone/>
              <a:defRPr sz="900">
                <a:effectLst/>
              </a:defRPr>
            </a:lvl4pPr>
            <a:lvl5pPr indent="0" marL="1828800">
              <a:buNone/>
              <a:defRPr sz="900">
                <a:effectLst/>
              </a:defRPr>
            </a:lvl5pPr>
            <a:lvl6pPr indent="0" marL="2286000">
              <a:buNone/>
              <a:defRPr sz="900">
                <a:effectLst/>
              </a:defRPr>
            </a:lvl6pPr>
            <a:lvl7pPr indent="0" marL="2743200">
              <a:buNone/>
              <a:defRPr sz="900">
                <a:effectLst/>
              </a:defRPr>
            </a:lvl7pPr>
            <a:lvl8pPr indent="0" marL="3200400">
              <a:buNone/>
              <a:defRPr sz="900">
                <a:effectLst/>
              </a:defRPr>
            </a:lvl8pPr>
            <a:lvl9pPr indent="0" marL="3657600">
              <a:buNone/>
              <a:defRPr sz="900">
                <a:effectLst/>
              </a:defRPr>
            </a:lvl9pPr>
          </a:lstStyle>
          <a:p>
            <a:pPr lvl="0"/>
            <a:r>
              <a:rPr lang="en-US" smtClean="0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  <p:extLst/>
  </p:cSld>
  <p:clrMapOvr>
    <a:masterClrMapping/>
  </p:clrMapOvr>
</p:sldLayout>
</file>

<file path=ppt/slideMasters/_rels/slideMaster1.xml.rels><?xml version="1.0" encoding="utf-8"?>
<Relationships xmlns="http://schemas.openxmlformats.org/package/2006/relationships">
				<Relationship Id="rId8" Target="../slideLayouts/slideLayout8.xml" Type="http://schemas.openxmlformats.org/officeDocument/2006/relationships/slideLayout"/>
				<Relationship Id="rId3" Target="../slideLayouts/slideLayout3.xml" Type="http://schemas.openxmlformats.org/officeDocument/2006/relationships/slideLayout"/>
				<Relationship Id="rId7" Target="../slideLayouts/slideLayout7.xml" Type="http://schemas.openxmlformats.org/officeDocument/2006/relationships/slideLayout"/>
				<Relationship Id="rId12" Target="../theme/theme1.xml" Type="http://schemas.openxmlformats.org/officeDocument/2006/relationships/theme"/>				
				<Relationship Id="rId2" Target="../slideLayouts/slideLayout2.xml" Type="http://schemas.openxmlformats.org/officeDocument/2006/relationships/slideLayout"/>
				<Relationship Id="rId1" Target="../slideLayouts/slideLayout1.xml" Type="http://schemas.openxmlformats.org/officeDocument/2006/relationships/slideLayout"/>
				<Relationship Id="rId6" Target="../slideLayouts/slideLayout6.xml" Type="http://schemas.openxmlformats.org/officeDocument/2006/relationships/slideLayout"/>
				<Relationship Id="rId11" Target="../slideLayouts/slideLayout11.xml" Type="http://schemas.openxmlformats.org/officeDocument/2006/relationships/slideLayout"/>
				<Relationship Id="rId5" Target="../slideLayouts/slideLayout5.xml" Type="http://schemas.openxmlformats.org/officeDocument/2006/relationships/slideLayout"/>
				<Relationship Id="rId10" Target="../slideLayouts/slideLayout10.xml" Type="http://schemas.openxmlformats.org/officeDocument/2006/relationships/slideLayout"/>
				<Relationship Id="rId4" Target="../slideLayouts/slideLayout4.xml" Type="http://schemas.openxmlformats.org/officeDocument/2006/relationships/slideLayout"/>
				<Relationship Id="rId9" Target="../slideLayouts/slideLayout9.xml" Type="http://schemas.openxmlformats.org/officeDocument/2006/relationships/slideLayout"/>
			</Relationships>
</file>

<file path=ppt/slideMasters/_rels/slideMaster2.xml.rels><?xml version="1.0" encoding="utf-8"?>
<Relationships xmlns="http://schemas.openxmlformats.org/package/2006/relationships">
				<Relationship Id="rId8" Target="../slideLayouts/slideLayout19.xml" Type="http://schemas.openxmlformats.org/officeDocument/2006/relationships/slideLayout"/>
				<Relationship Id="rId3" Target="../slideLayouts/slideLayout14.xml" Type="http://schemas.openxmlformats.org/officeDocument/2006/relationships/slideLayout"/>
				<Relationship Id="rId7" Target="../slideLayouts/slideLayout18.xml" Type="http://schemas.openxmlformats.org/officeDocument/2006/relationships/slideLayout"/>
				<Relationship Id="rId12" Target="../theme/theme2.xml" Type="http://schemas.openxmlformats.org/officeDocument/2006/relationships/theme"/>
				<Relationship Id="rId2" Target="../slideLayouts/slideLayout13.xml" Type="http://schemas.openxmlformats.org/officeDocument/2006/relationships/slideLayout"/>
				<Relationship Id="rId1" Target="../slideLayouts/slideLayout12.xml" Type="http://schemas.openxmlformats.org/officeDocument/2006/relationships/slideLayout"/>
				<Relationship Id="rId6" Target="../slideLayouts/slideLayout17.xml" Type="http://schemas.openxmlformats.org/officeDocument/2006/relationships/slideLayout"/>
				<Relationship Id="rId11" Target="../slideLayouts/slideLayout22.xml" Type="http://schemas.openxmlformats.org/officeDocument/2006/relationships/slideLayout"/>
				<Relationship Id="rId5" Target="../slideLayouts/slideLayout16.xml" Type="http://schemas.openxmlformats.org/officeDocument/2006/relationships/slideLayout"/>
				<Relationship Id="rId10" Target="../slideLayouts/slideLayout21.xml" Type="http://schemas.openxmlformats.org/officeDocument/2006/relationships/slideLayout"/>
				<Relationship Id="rId4" Target="../slideLayouts/slideLayout15.xml" Type="http://schemas.openxmlformats.org/officeDocument/2006/relationships/slideLayout"/>
				<Relationship Id="rId9" Target="../slideLayouts/slideLayout20.xml" Type="http://schemas.openxmlformats.org/officeDocument/2006/relationships/slideLayout"/>
<Relationship Id="rIdBackground" Target="../media/imageBackground.png" Type="http://schemas.openxmlformats.org/officeDocument/2006/relationships/image"/>				
			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/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ffectLst/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effectLst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E8FD0B7A-F5DD-4F40-B4CB-3B2C354B893A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effectLst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effectLst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93AE1883-0942-4AA3-9DB2-9C7C3A0314B1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  <p:extLst/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>
          <a:effectLst/>
        </a:defRPr>
      </a:defPPr>
      <a:lvl1pPr algn="l" defTabSz="914400" eaLnBrk="1" hangingPunct="1" latinLnBrk="0" marL="0" rtl="0">
        <a:defRPr kern="1200" sz="18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/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ffectLst/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effectLst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42EBFF20-428C-8442-A757-5C2FF5585920}" type="datetimeFigureOut">
              <a:rPr lang="en-US" smtClean="0">
                <a:effectLst/>
              </a:rPr>
              <a:t>11/29/2012</a:t>
            </a:fld>
            <a:endParaRPr lang="en-US" smtClean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effectLst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endParaRPr lang="en-US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effectLst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6265394D-408C-4C4A-9E6B-AE454ED8EA0F}" type="slidenum">
              <a:rPr lang="en-US" smtClean="0">
                <a:effectLst/>
              </a:rPr>
              <a:t>‹#›</a:t>
            </a:fld>
            <a:endParaRPr lang="en-US" smtClean="0">
              <a:effectLst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>
          <a:effectLst/>
        </a:defRPr>
      </a:defPPr>
      <a:lvl1pPr algn="l" defTabSz="457200" eaLnBrk="1" hangingPunct="1" latinLnBrk="0" marL="0" rtl="0">
        <a:defRPr kern="1200" sz="18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
				<Relationship Id="rId3" Target="../media/image1.png" Type="http://schemas.openxmlformats.org/officeDocument/2006/relationships/image"/>
				<Relationship Id="rId2" Target="../notesSlides/notesSlide1.xml" Type="http://schemas.openxmlformats.org/officeDocument/2006/relationships/notesSlide"/>
				<Relationship Id="rId1" Target="../slideLayouts/slideLayout18.xml" Type="http://schemas.openxmlformats.org/officeDocument/2006/relationships/slideLayout"/>
				<Relationship Id="rIdImageOverviewOne" Target="../media/imageOverviewOne.png" Type="http://schemas.openxmlformats.org/officeDocument/2006/relationships/image"/>
				<Relationship Id="rIdImageOverviewTwo" Target="../media/imageOverviewTwo.png" Type="http://schemas.openxmlformats.org/officeDocument/2006/relationships/image"/>
				<Relationship Id="rIdImageOverviewThree" Target="../media/imageOverviewThree.png" Type="http://schemas.openxmlformats.org/officeDocument/2006/relationships/image"/>
			</Relationships>
</file>

<file path=ppt/slides/_rels/slideInsight_0.xml.rels><?xml version="1.0" encoding="utf-8"?>
<Relationships xmlns="http://schemas.openxmlformats.org/package/2006/relationships"><Relationship Id="rId3" Target="../media/image2.png" Type="http://schemas.openxmlformats.org/officeDocument/2006/relationships/image"/><Relationship Id="rId5" Target="../media/image3.png" Type="http://schemas.openxmlformats.org/officeDocument/2006/relationships/image"/><Relationship Id="rId2" Target="../notesSlides/notesslideInsight_0.xml" Type="http://schemas.openxmlformats.org/officeDocument/2006/relationships/notesSlide"/><Relationship Id="rId1" Target="../slideLayouts/slideLayout18.xml" Type="http://schemas.openxmlformats.org/officeDocument/2006/relationships/slideLayout"/><Relationship Id="rId4" Target="../media/image1.png" Type="http://schemas.openxmlformats.org/officeDocument/2006/relationships/image"/><Relationship Id="rIdImageOverviewOne" Target="../media/imageOverviewOne.png" Type="http://schemas.openxmlformats.org/officeDocument/2006/relationships/image"/><Relationship Id="rIdImageOverviewTwo" Target="../media/imageOverviewTwo.png" Type="http://schemas.openxmlformats.org/officeDocument/2006/relationships/image"/><Relationship Id="rIdImageOverviewThree" Target="../media/imageOverviewThree.png" Type="http://schemas.openxmlformats.org/officeDocument/2006/relationships/image"/></Relationships>
</file>

<file path=ppt/slides/_rels/slideInsight_1.xml.rels><?xml version="1.0" encoding="utf-8"?>
<Relationships xmlns="http://schemas.openxmlformats.org/package/2006/relationships"><Relationship Id="rId3" Target="../media/image2.png" Type="http://schemas.openxmlformats.org/officeDocument/2006/relationships/image"/><Relationship Id="rId5" Target="../media/image3.png" Type="http://schemas.openxmlformats.org/officeDocument/2006/relationships/image"/><Relationship Id="rId2" Target="../notesSlides/notesslideInsight_1.xml" Type="http://schemas.openxmlformats.org/officeDocument/2006/relationships/notesSlide"/><Relationship Id="rId1" Target="../slideLayouts/slideLayout18.xml" Type="http://schemas.openxmlformats.org/officeDocument/2006/relationships/slideLayout"/><Relationship Id="rId4" Target="../media/image1.png" Type="http://schemas.openxmlformats.org/officeDocument/2006/relationships/image"/><Relationship Id="rIdImageOverviewOne" Target="../media/imageOverviewOne.png" Type="http://schemas.openxmlformats.org/officeDocument/2006/relationships/image"/><Relationship Id="rIdImageOverviewTwo" Target="../media/imageOverviewTwo.png" Type="http://schemas.openxmlformats.org/officeDocument/2006/relationships/image"/><Relationship Id="rIdImageOverviewThree" Target="../media/imageOverviewThree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pic>
        <p:nvPicPr>
          <p:cNvPr id="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5000" y="635000"/>
            <a:ext cx="3894364" cy="898699"/>
          </a:xfrm>
          <a:prstGeom prst="rect">
            <a:avLst/>
          </a:prstGeom>
          <a:ln>
            <a:noFill/>
          </a:ln>
          <a:effectLst/>
        </p:spPr>
      </p:pic>
      <p:sp>
        <p:nvSpPr>
          <p:cNvPr id="3" name="New shape"/>
          <p:cNvSpPr/>
          <p:nvPr/>
        </p:nvSpPr>
        <p:spPr>
          <a:xfrm>
            <a:off x="762000" y="1425000"/>
            <a:ext cx="12065000" cy="2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rtlCol="0" wrap="square"/>
          <a:lstStyle/>
          <a:p>
            <a:pPr>
              <a:defRPr altLang="" b="0" bmk="" i="0" lang="" sz="3600" u="none">
                <a:solidFill>
                  <a:srgbClr val="000000"/>
                </a:solidFill>
                <a:effectLst/>
                <a:latin typeface="Arial"/>
              </a:defRPr>
            </a:pPr>
            <a:r>
              <a:rPr dirty="0" lang="en-US" smtClean="0">
                <a:effectLst/>
              </a:rPr>
              <a:t>The TAS Group: Smart Sales Playbook and Customer Insight Map </a:t>
            </a:r>
            <a:r>
              <a:rPr dirty="0" lang="en-US">
                <a:effectLst/>
              </a:rPr>
              <a:t> </a:t>
            </a:r>
            <a:r>
              <a:rPr dirty="0" lang="en-US" smtClean="0">
                <a:effectLst/>
              </a:rPr>
              <a:t/>
            </a:r>
            <a:endParaRPr dirty="0" lang="en-US">
              <a:effectLst/>
            </a:endParaRPr>
          </a:p>
          <a:p>
            <a:pPr>
              <a:defRPr altLang="" b="0" bmk="" i="0" lang="" sz="2520" u="none">
                <a:solidFill>
                  <a:srgbClr val="000000"/>
                </a:solidFill>
                <a:effectLst/>
                <a:latin typeface="Arial"/>
              </a:defRPr>
            </a:pPr>
            <a:r>
              <a:rPr dirty="0" smtClean="0"/>
              <a:t>Companies that use sales playbooks are 33% more likely to be high performers and achieve 200% greater sales forecast accuracy. 
Dealmaker Smart Sales Playbook maps to your customerÃ¢ÂÂ s buying process. Apply repeatable winning sales playbooks based on intelligent industry templates and smart sales tools Ã¢ÂÂ" a sequence of customer verifiable outcomes that ensures your sales people are repeating the actions that result in success.
Upside for leadership: Increase visibility into your teamÃ¢ÂÂ s deals and performance to manage sales forecast and pipeline risk.
Dealmaker Customer Insight Map connects your solutions to the customer's buying problems.
- Buyers reward sellers who: 
- Make the effort to understand their business
- Expand their understanding of their business problem
- Provide valuable insights into the business and the market
- Connect the buyerÃ¢ÂÂ s priorities to specific solutions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4385106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Insight_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New shape"/>
          <p:cNvSpPr/>
          <p:nvPr/>
        </p:nvSpPr>
        <p:spPr>
          <a:xfrm>
            <a:off x="635000" y="121154"/>
            <a:ext cx="12065000" cy="635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rtlCol="0" wrap="square"/>
          <a:lstStyle/>
          <a:p>
            <a:pPr algn="l">
              <a:defRPr altLang="" b="0" bmk="" i="0" lang="" sz="4000" u="none">
                <a:solidFill>
                  <a:srgbClr val="587AA4"/>
                </a:solidFill>
                <a:effectLst/>
                <a:latin typeface="Arial"/>
              </a:defRPr>
            </a:pPr>
            <a:r>
              <a:rPr lang="en-US">
                <a:effectLst/>
              </a:rPr>
              <a:t>Insight Map</a:t>
            </a:r>
          </a:p>
        </p:txBody>
      </p:sp>
      <p:sp>
        <p:nvSpPr>
          <p:cNvPr id="294" name="Straight Connector 9"/>
          <p:cNvSpPr/>
          <p:nvPr/>
        </p:nvSpPr>
        <p:spPr>
          <a:xfrm>
            <a:off x="0" y="1018734"/>
            <a:ext cx="13644000" cy="1"/>
          </a:xfrm>
          <a:prstGeom prst="line">
            <a:avLst/>
          </a:prstGeom>
          <a:ln w="25400">
            <a:solidFill>
              <a:srgbClr val="D8DDE6"/>
            </a:solidFill>
          </a:ln>
        </p:spPr>
        <p:txBody>
          <a:bodyPr bIns="31172" lIns="31171" rIns="31171" tIns="31172"/>
          <a:lstStyle/>
          <a:p>
            <a:endParaRPr/>
          </a:p>
        </p:txBody>
      </p:sp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1350488" y="124272"/>
            <a:ext cx="2271428" cy="524176"/>
          </a:xfrm>
          <a:prstGeom prst="rect">
            <a:avLst/>
          </a:prstGeom>
          <a:ln>
            <a:noFill/>
          </a:ln>
          <a:effectLst/>
        </p:spPr>
      </p:pic>
      <p:sp>
        <p:nvSpPr>
          <p:cNvPr id="298" name="TextBox 12"/>
          <p:cNvSpPr txBox="1"/>
          <p:nvPr/>
        </p:nvSpPr>
        <p:spPr>
          <a:xfrm>
            <a:off x="634998" y="1026804"/>
            <a:ext cx="12986918" cy="432285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bIns="31172" lIns="31171" rIns="31171" tIns="31172">
            <a:spAutoFit/>
          </a:bodyPr>
          <a:lstStyle>
            <a:lvl1pPr>
              <a:defRPr sz="2800">
                <a:solidFill>
                  <a:srgbClr val="4459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lang="ga-IE" smtClean="0" sz="2800">
                <a:solidFill>
                  <a:srgbClr val="596E91"/>
                </a:solidFill>
                <a:latin typeface="+mn-lt"/>
              </a:rPr>
              <a:t>The TAS Group: Smart Sales Playbook and Customer Insight Map</a:t>
            </a:r>
            <a:endParaRPr dirty="0" sz="2800">
              <a:solidFill>
                <a:srgbClr val="596E91"/>
              </a:solidFill>
              <a:latin typeface="+mn-lt"/>
            </a:endParaRPr>
          </a:p>
        </p:txBody>
      </p:sp>
      <p:graphicFrame>
        <p:nvGraphicFramePr>
          <p:cNvPr id="295" name="Table 1"/>
          <p:cNvGraphicFramePr/>
          <p:nvPr>
            <p:extLst>
              <p:ext uri="{D42A27DB-BD31-4B8C-83A1-F6EECF244321}">
                <p14:modId xmlns:p14="http://schemas.microsoft.com/office/powerpoint/2010/main" val="2698905103"/>
              </p:ext>
            </p:extLst>
          </p:nvPr>
        </p:nvGraphicFramePr>
        <p:xfrm>
          <a:off x="634998" y="1630729"/>
          <a:ext cx="12817004" cy="21097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204251"/>
                <a:gridCol w="3204251"/>
                <a:gridCol w="3204251"/>
                <a:gridCol w="3204251"/>
              </a:tblGrid>
              <a:tr h="404855">
                <a:tc>
                  <a:txBody>
                    <a:bodyPr/>
                    <a:lstStyle/>
                    <a:p>
                      <a:pPr defTabSz="914400">
                        <a:tabLst/>
                      </a:pPr>
                      <a:r>
                        <a:rPr b="1" dirty="0" sz="2000">
                          <a:solidFill>
                            <a:srgbClr val="70C57B"/>
                          </a:solidFill>
                        </a:rPr>
                        <a:t>GOALS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defTabSz="914400">
                        <a:tabLst/>
                        <a:defRPr b="1" sz="2000"/>
                      </a:pPr>
                      <a:endParaRPr dirty="0"/>
                    </a:p>
                  </a:txBody>
                </a:tc>
                <a:tc>
                  <a:txBody>
                    <a:bodyPr/>
                    <a:lstStyle/>
                    <a:p>
                      <a:pPr defTabSz="914400">
                        <a:tabLst/>
                      </a:pPr>
                      <a:r>
                        <a:rPr b="1" sz="2000">
                          <a:solidFill>
                            <a:srgbClr val="FF656B"/>
                          </a:solidFill>
                        </a:rPr>
                        <a:t>PRESSURES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defTabSz="914400">
                        <a:tabLst/>
                        <a:defRPr sz="2000"/>
                      </a:pPr>
                      <a:endParaRPr/>
                    </a:p>
                  </a:txBody>
                  <a:tcPr horzOverflow="overflow" marB="65024" marL="65024" marR="65024" marT="65024">
                    <a:noFill/>
                  </a:tcPr>
                </a:tc>
              </a:tr>
              <a:tr h="630000">
                <a:tc>
                  <a:txBody>
                    <a:bodyPr/>
                    <a:lstStyle/>
                    <a:p>
                      <a:pPr defTabSz="914400">
                        <a:tabLst/>
                        <a:defRPr sz="1600"/>
                      </a:pPr>
                      <a:r>
                        <a:rPr dirty="0" sz="1600">
                          <a:solidFill>
                            <a:srgbClr val="556A8C"/>
                          </a:solidFill>
                        </a:rPr>
                        <a:t>Increase Forecast Accuracy</a:t>
                      </a:r>
                    </a:p>
                    <a:p>
                      <a:pPr defTabSz="914400">
                        <a:tabLst/>
                        <a:defRPr sz="1600">
                          <a:solidFill>
                            <a:srgbClr val="797979"/>
                          </a:solidFill>
                        </a:defRPr>
                      </a:pPr>
                      <a:r>
                        <a:rPr dirty="0" sz="1600"/>
                        <a:t/>
                      </a:r>
                    </a:p>
                  </a:txBody>
                  <a:tcPr horzOverflow="overflow" marB="65024" marL="65024" marR="65024" marT="65024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  <a:defRPr sz="1600"/>
                      </a:pPr>
                      <a:r>
                        <a:rPr dirty="0" sz="1600">
                          <a:solidFill>
                            <a:srgbClr val="556A8C"/>
                          </a:solidFill>
                        </a:rPr>
                        <a:t>Increase Market Share</a:t>
                      </a:r>
                    </a:p>
                    <a:p>
                      <a:pPr defTabSz="914400">
                        <a:tabLst/>
                        <a:defRPr sz="1600">
                          <a:solidFill>
                            <a:srgbClr val="797979"/>
                          </a:solidFill>
                        </a:defRPr>
                      </a:pPr>
                      <a:r>
                        <a:rPr dirty="0" sz="1600"/>
                        <a:t/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defTabSz="914400">
                        <a:tabLst/>
                      </a:pPr>
                      <a:r>
                        <a:rPr dirty="0" sz="1600">
                          <a:solidFill>
                            <a:srgbClr val="556A8C"/>
                          </a:solidFill>
                        </a:rPr>
                        <a:t>Better Informed Buyers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defTabSz="914400">
                        <a:tabLst/>
                      </a:pPr>
                      <a:r>
                        <a:rPr sz="1600">
                          <a:solidFill>
                            <a:srgbClr val="556A8C"/>
                          </a:solidFill>
                        </a:rPr>
                        <a:t>Customer Defection</a:t>
                      </a:r>
                    </a:p>
                  </a:txBody>
                  <a:tcPr horzOverflow="overflow" marB="65024" marL="65024" marR="65024" marT="65024">
                    <a:noFill/>
                  </a:tcPr>
                </a:tc>
              </a:tr>
              <a:tr h="630000">
                <a:tc>
                  <a:txBody>
                    <a:bodyPr/>
                    <a:lstStyle/>
                    <a:p>
                      <a:pPr defTabSz="914400">
                        <a:tabLst/>
                        <a:defRPr sz="1600"/>
                      </a:pPr>
                      <a:r>
                        <a:rPr dirty="0" sz="1600">
                          <a:solidFill>
                            <a:srgbClr val="556A8C"/>
                          </a:solidFill>
                        </a:rPr>
                        <a:t>Increase Profitability</a:t>
                      </a:r>
                    </a:p>
                    <a:p>
                      <a:pPr defTabSz="914400">
                        <a:tabLst/>
                        <a:defRPr sz="1600">
                          <a:solidFill>
                            <a:srgbClr val="797979"/>
                          </a:solidFill>
                        </a:defRPr>
                      </a:pPr>
                      <a:r>
                        <a:rPr dirty="0" sz="1600"/>
                        <a:t/>
                      </a:r>
                    </a:p>
                  </a:txBody>
                  <a:tcPr horzOverflow="overflow" marB="65024" marL="65024" marR="65024" marT="65024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  <a:defRPr sz="1600"/>
                      </a:pPr>
                      <a:r>
                        <a:rPr dirty="0" sz="1600">
                          <a:solidFill>
                            <a:srgbClr val="556A8C"/>
                          </a:solidFill>
                        </a:rPr>
                        <a:t>Increase Revenue Growth</a:t>
                      </a:r>
                    </a:p>
                    <a:p>
                      <a:pPr defTabSz="914400">
                        <a:tabLst/>
                        <a:defRPr sz="1600">
                          <a:solidFill>
                            <a:srgbClr val="797979"/>
                          </a:solidFill>
                        </a:defRPr>
                      </a:pPr>
                      <a:r>
                        <a:rPr dirty="0" sz="1600"/>
                        <a:t/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defTabSz="914400">
                        <a:tabLst/>
                      </a:pPr>
                      <a:r>
                        <a:rPr dirty="0" sz="1600">
                          <a:solidFill>
                            <a:srgbClr val="556A8C"/>
                          </a:solidFill>
                        </a:rPr>
                        <a:t>High Cost of Sales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defTabSz="914400">
                        <a:tabLst/>
                      </a:pPr>
                      <a:r>
                        <a:rPr sz="1600">
                          <a:solidFill>
                            <a:srgbClr val="556A8C"/>
                          </a:solidFill>
                        </a:rPr>
                        <a:t>Rapidly Evolving Market</a:t>
                      </a:r>
                    </a:p>
                  </a:txBody>
                  <a:tcPr horzOverflow="overflow" marB="65024" marL="65024" marR="65024" marT="65024">
                    <a:noFill/>
                  </a:tcPr>
                </a:tc>
              </a:tr>
              <a:tr h="420000">
                <a:tc>
                  <a:txBody>
                    <a:bodyPr/>
                    <a:lstStyle/>
                    <a:p>
                      <a:pPr defTabSz="914400">
                        <a:tabLst/>
                        <a:defRPr sz="1600"/>
                      </a:pPr>
                      <a:r>
                        <a:rPr dirty="0" sz="1600">
                          <a:solidFill>
                            <a:srgbClr val="556A8C"/>
                          </a:solidFill>
                        </a:rPr>
                        <a:t/>
                      </a:r>
                    </a:p>
                    <a:p>
                      <a:pPr defTabSz="914400">
                        <a:tabLst/>
                        <a:defRPr sz="1600">
                          <a:solidFill>
                            <a:srgbClr val="797979"/>
                          </a:solidFill>
                        </a:defRPr>
                      </a:pPr>
                      <a:r>
                        <a:rPr dirty="0" sz="1600"/>
                        <a:t/>
                      </a:r>
                    </a:p>
                  </a:txBody>
                  <a:tcPr horzOverflow="overflow" marB="65024" marL="65024" marR="65024" marT="65024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  <a:defRPr sz="1600"/>
                      </a:pPr>
                      <a:r>
                        <a:rPr dirty="0" sz="1600">
                          <a:solidFill>
                            <a:srgbClr val="556A8C"/>
                          </a:solidFill>
                        </a:rPr>
                        <a:t/>
                      </a:r>
                    </a:p>
                    <a:p>
                      <a:pPr defTabSz="914400">
                        <a:tabLst/>
                        <a:defRPr sz="1600">
                          <a:solidFill>
                            <a:srgbClr val="797979"/>
                          </a:solidFill>
                        </a:defRPr>
                      </a:pPr>
                      <a:r>
                        <a:rPr dirty="0" sz="1600"/>
                        <a:t/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defTabSz="914400">
                        <a:tabLst/>
                      </a:pPr>
                      <a:r>
                        <a:rPr dirty="0" sz="1600">
                          <a:solidFill>
                            <a:srgbClr val="556A8C"/>
                          </a:solidFill>
                        </a:rPr>
                        <a:t>Sales Productivity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defTabSz="914400">
                        <a:tabLst/>
                      </a:pPr>
                      <a:r>
                        <a:rPr sz="1600">
                          <a:solidFill>
                            <a:srgbClr val="556A8C"/>
                          </a:solidFill>
                        </a:rPr>
                        <a:t/>
                      </a:r>
                    </a:p>
                  </a:txBody>
                  <a:tcPr horzOverflow="overflow" marB="65024" marL="65024" marR="65024" marT="65024">
                    <a:noFill/>
                  </a:tcPr>
                </a:tc>
              </a:tr>
            </a:tbl>
          </a:graphicData>
        </a:graphic>
      </p:graphicFrame>
      <p:graphicFrame>
        <p:nvGraphicFramePr>
          <p:cNvPr id="296" name="Table 2"/>
          <p:cNvGraphicFramePr/>
          <p:nvPr>
            <p:extLst>
              <p:ext uri="{D42A27DB-BD31-4B8C-83A1-F6EECF244321}">
                <p14:modId xmlns:p14="http://schemas.microsoft.com/office/powerpoint/2010/main" val="878202378"/>
              </p:ext>
            </p:extLst>
          </p:nvPr>
        </p:nvGraphicFramePr>
        <p:xfrm>
          <a:off x="634998" y="4100485"/>
          <a:ext cx="12816999" cy="357975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272333"/>
                <a:gridCol w="4272333"/>
                <a:gridCol w="4272333"/>
              </a:tblGrid>
              <a:tr h="429756">
                <a:tc>
                  <a:txBody>
                    <a:bodyPr/>
                    <a:lstStyle/>
                    <a:p>
                      <a:pPr defTabSz="914400">
                        <a:tabLst/>
                      </a:pPr>
                      <a:r>
                        <a:rPr b="1" dirty="0" sz="2000">
                          <a:solidFill>
                            <a:srgbClr val="55698D"/>
                          </a:solidFill>
                        </a:rPr>
                        <a:t>INITIATIVES</a:t>
                      </a:r>
                    </a:p>
                  </a:txBody>
                  <a:tcPr horzOverflow="overflow" marB="65024" marL="65024" marR="65024" marT="65024">
                    <a:solidFill>
                      <a:srgbClr val="ECEE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</a:pPr>
                      <a:r>
                        <a:rPr b="1" sz="2000">
                          <a:solidFill>
                            <a:srgbClr val="BF5A88"/>
                          </a:solidFill>
                        </a:rPr>
                        <a:t>OBSTACLES</a:t>
                      </a:r>
                    </a:p>
                  </a:txBody>
                  <a:tcPr horzOverflow="overflow" marB="65024" marL="65024" marR="65024" marT="65024">
                    <a:solidFill>
                      <a:srgbClr val="ECEE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</a:pPr>
                      <a:r>
                        <a:rPr b="1" sz="2000">
                          <a:solidFill>
                            <a:srgbClr val="40B0FE"/>
                          </a:solidFill>
                        </a:rPr>
                        <a:t>SOLUTIONS</a:t>
                      </a:r>
                    </a:p>
                  </a:txBody>
                  <a:tcPr horzOverflow="overflow" marB="65024" marL="65024" marR="65024" marT="65024">
                    <a:solidFill>
                      <a:srgbClr val="ECEEF3"/>
                    </a:solidFill>
                  </a:tcPr>
                </a:tc>
              </a:tr>
              <a:tr h="6300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/>
                        <a:defRPr sz="1600"/>
                      </a:pPr>
                      <a:r>
                        <a:rPr dirty="0" sz="1600">
                          <a:solidFill>
                            <a:srgbClr val="556A8C"/>
                          </a:solidFill>
                        </a:rPr>
                        <a:t>Sales Enablement / Customer Ready Messaging</a:t>
                      </a:r>
                      <a:endParaRPr dirty="0"/>
                    </a:p>
                  </a:txBody>
                  <a:tcPr horzOverflow="overflow" marB="65024" marL="65024" marR="65024" marT="65024"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  <a:defRPr sz="1600"/>
                      </a:pPr>
                      <!--If ? mark -->
                      <a:r>
                        <a:rPr dirty="0">
                          <a:solidFill>
                            <a:srgbClr val="556A8C"/>
                          </a:solidFill>
                        </a:rPr>
                        <a:t>? </a:t>
                      </a:r>
                      <a:r>
                        <a:rPr baseline="0" dirty="0" lang="en-US" smtClean="0" sz="1600">
                          <a:solidFill>
                            <a:srgbClr val="556A8C"/>
                          </a:solidFill>
                          <a:latin charset="2" typeface="Calibri"/>
                          <a:cs charset="2" typeface="Calibri"/>
                        </a:rPr>
                        <a:t>Difficult to spread expertise across your company</a:t>
                      </a:r>
                    </a:p>
                  </a:txBody>
                  <a:tcPr horzOverflow="overflow" marB="65024" marL="65024" marR="65024" marT="65024"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</a:pPr>
                      <a:r>
                        <a:rPr sz="1600">
                          <a:solidFill>
                            <a:srgbClr val="556A8C"/>
                          </a:solidFill>
                        </a:rPr>
                        <a:t>Dealmaker Align</a:t>
                      </a:r>
                    </a:p>
                  </a:txBody>
                  <a:tcPr horzOverflow="overflow" marB="65024" marL="65024" marR="65024" marT="65024">
                    <a:solidFill>
                      <a:srgbClr val="F4F6F9"/>
                    </a:solidFill>
                  </a:tcPr>
                </a:tc>
              </a:tr>
              <a:tr h="4200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/>
                        <a:defRPr sz="1600"/>
                      </a:pPr>
                      <a:r>
                        <a:rPr dirty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/>
                    </a:p>
                  </a:txBody>
                  <a:tcPr horzOverflow="overflow" marB="65024" marL="65024" marR="65024" marT="65024"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  <a:defRPr sz="1600"/>
                      </a:pPr>
                      <!--If ? mark -->
                      <a:r>
                        <a:rPr dirty="0">
                          <a:solidFill>
                            <a:srgbClr val="556A8C"/>
                          </a:solidFill>
                        </a:rPr>
                        <a:t>? </a:t>
                      </a:r>
                      <a:r>
                        <a:rPr baseline="0" dirty="0" lang="en-US" smtClean="0" sz="1600">
                          <a:solidFill>
                            <a:srgbClr val="556A8C"/>
                          </a:solidFill>
                          <a:latin charset="2" typeface="Calibri"/>
                          <a:cs charset="2" typeface="Calibri"/>
                        </a:rPr>
                        <a:t>No Business Conversations</a:t>
                      </a:r>
                    </a:p>
                  </a:txBody>
                  <a:tcPr horzOverflow="overflow" marB="65024" marL="65024" marR="65024" marT="65024"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</a:pPr>
                      <a:r>
                        <a:rPr sz="1600">
                          <a:solidFill>
                            <a:srgbClr val="556A8C"/>
                          </a:solidFill>
                        </a:rPr>
                        <a:t/>
                      </a:r>
                    </a:p>
                  </a:txBody>
                  <a:tcPr horzOverflow="overflow" marB="65024" marL="65024" marR="65024" marT="65024">
                    <a:solidFill>
                      <a:srgbClr val="F4F6F9"/>
                    </a:solidFill>
                  </a:tcPr>
                </a:tc>
              </a:tr>
              <a:tr h="6300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/>
                        <a:defRPr sz="1600"/>
                      </a:pPr>
                      <a:r>
                        <a:rPr dirty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/>
                    </a:p>
                  </a:txBody>
                  <a:tcPr horzOverflow="overflow" marB="65024" marL="65024" marR="65024" marT="65024"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  <a:defRPr sz="1600"/>
                      </a:pPr>
                      <!--If ? mark -->
                      <a:r>
                        <a:rPr dirty="0">
                          <a:solidFill>
                            <a:srgbClr val="556A8C"/>
                          </a:solidFill>
                        </a:rPr>
                        <a:t>? </a:t>
                      </a:r>
                      <a:r>
                        <a:rPr baseline="0" dirty="0" lang="en-US" smtClean="0" sz="1600">
                          <a:solidFill>
                            <a:srgbClr val="556A8C"/>
                          </a:solidFill>
                          <a:latin charset="2" typeface="Calibri"/>
                          <a:cs charset="2" typeface="Calibri"/>
                        </a:rPr>
                        <a:t>Sales and Marketing Alignment Issues</a:t>
                      </a:r>
                    </a:p>
                  </a:txBody>
                  <a:tcPr horzOverflow="overflow" marB="65024" marL="65024" marR="65024" marT="65024"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</a:pPr>
                      <a:r>
                        <a:rPr sz="1600">
                          <a:solidFill>
                            <a:srgbClr val="556A8C"/>
                          </a:solidFill>
                        </a:rPr>
                        <a:t/>
                      </a:r>
                    </a:p>
                  </a:txBody>
                  <a:tcPr horzOverflow="overflow" marB="65024" marL="65024" marR="65024" marT="65024">
                    <a:solidFill>
                      <a:srgbClr val="F4F6F9"/>
                    </a:solidFill>
                  </a:tcPr>
                </a:tc>
              </a:tr>
              <a:tr h="4200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/>
                        <a:defRPr sz="1600"/>
                      </a:pPr>
                      <a:r>
                        <a:rPr dirty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/>
                    </a:p>
                  </a:txBody>
                  <a:tcPr horzOverflow="overflow" marB="65024" marL="65024" marR="65024" marT="65024"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  <a:defRPr sz="1600"/>
                      </a:pPr>
                      <!--If ? mark -->
                      <a:r>
                        <a:rPr dirty="0">
                          <a:solidFill>
                            <a:srgbClr val="556A8C"/>
                          </a:solidFill>
                        </a:rPr>
                        <a:t>? </a:t>
                      </a:r>
                      <a:r>
                        <a:rPr baseline="0" dirty="0" lang="en-US" smtClean="0" sz="1600">
                          <a:solidFill>
                            <a:srgbClr val="556A8C"/>
                          </a:solidFill>
                          <a:latin charset="2" typeface="Calibri"/>
                          <a:cs charset="2" typeface="Calibri"/>
                        </a:rPr>
                        <a:t>Poor sales enablement</a:t>
                      </a:r>
                    </a:p>
                  </a:txBody>
                  <a:tcPr horzOverflow="overflow" marB="65024" marL="65024" marR="65024" marT="65024"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</a:pPr>
                      <a:r>
                        <a:rPr sz="1600">
                          <a:solidFill>
                            <a:srgbClr val="556A8C"/>
                          </a:solidFill>
                        </a:rPr>
                        <a:t/>
                      </a:r>
                    </a:p>
                  </a:txBody>
                  <a:tcPr horzOverflow="overflow" marB="65024" marL="65024" marR="65024" marT="65024">
                    <a:solidFill>
                      <a:srgbClr val="F4F6F9"/>
                    </a:solidFill>
                  </a:tcPr>
                </a:tc>
              </a:tr>
              <a:tr h="6300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/>
                        <a:defRPr sz="1600"/>
                      </a:pPr>
                      <a:r>
                        <a:rPr dirty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/>
                    </a:p>
                  </a:txBody>
                  <a:tcPr horzOverflow="overflow" marB="65024" marL="65024" marR="65024" marT="65024"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  <a:defRPr sz="1600"/>
                      </a:pPr>
                      <!--If ? mark -->
                      <a:r>
                        <a:rPr dirty="0">
                          <a:solidFill>
                            <a:srgbClr val="556A8C"/>
                          </a:solidFill>
                        </a:rPr>
                        <a:t>? </a:t>
                      </a:r>
                      <a:r>
                        <a:rPr baseline="0" dirty="0" lang="en-US" smtClean="0" sz="1600">
                          <a:solidFill>
                            <a:srgbClr val="556A8C"/>
                          </a:solidFill>
                          <a:latin charset="2" typeface="Calibri"/>
                          <a:cs charset="2" typeface="Calibri"/>
                        </a:rPr>
                        <a:t>Don't understand customer's business.</a:t>
                      </a:r>
                    </a:p>
                  </a:txBody>
                  <a:tcPr horzOverflow="overflow" marB="65024" marL="65024" marR="65024" marT="65024"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</a:pPr>
                      <a:r>
                        <a:rPr sz="1600">
                          <a:solidFill>
                            <a:srgbClr val="556A8C"/>
                          </a:solidFill>
                        </a:rPr>
                        <a:t/>
                      </a:r>
                    </a:p>
                  </a:txBody>
                  <a:tcPr horzOverflow="overflow" marB="65024" marL="65024" marR="65024" marT="65024">
                    <a:solidFill>
                      <a:srgbClr val="F4F6F9"/>
                    </a:solidFill>
                  </a:tcPr>
                </a:tc>
              </a:tr>
              <a:tr h="4200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/>
                        <a:defRPr sz="1600"/>
                      </a:pPr>
                      <a:r>
                        <a:rPr dirty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/>
                    </a:p>
                  </a:txBody>
                  <a:tcPr horzOverflow="overflow" marB="65024" marL="65024" marR="65024" marT="65024"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  <a:defRPr sz="1600"/>
                      </a:pPr>
                      <!--If ? mark -->
                      <a:r>
                        <a:rPr dirty="0">
                          <a:solidFill>
                            <a:srgbClr val="556A8C"/>
                          </a:solidFill>
                        </a:rPr>
                        <a:t>? </a:t>
                      </a:r>
                      <a:r>
                        <a:rPr baseline="0" dirty="0" lang="en-US" smtClean="0" sz="1600">
                          <a:solidFill>
                            <a:srgbClr val="556A8C"/>
                          </a:solidFill>
                          <a:latin charset="2" typeface="Calibri"/>
                          <a:cs charset="2" typeface="Calibri"/>
                        </a:rPr>
                        <a:t>Slow On-boarding</a:t>
                      </a:r>
                    </a:p>
                  </a:txBody>
                  <a:tcPr horzOverflow="overflow" marB="65024" marL="65024" marR="65024" marT="65024"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</a:pPr>
                      <a:r>
                        <a:rPr sz="1600">
                          <a:solidFill>
                            <a:srgbClr val="556A8C"/>
                          </a:solidFill>
                        </a:rPr>
                        <a:t/>
                      </a:r>
                    </a:p>
                  </a:txBody>
                  <a:tcPr horzOverflow="overflow" marB="65024" marL="65024" marR="65024" marT="65024">
                    <a:solidFill>
                      <a:srgbClr val="F4F6F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6" name="Table 2"/>
          <p:cNvGraphicFramePr/>
          <p:nvPr>
            <p:extLst>
              <p:ext uri="{D42A27DB-BD31-4B8C-83A1-F6EECF244321}">
                <p14:modId xmlns:p14="http://schemas.microsoft.com/office/powerpoint/2010/main" val="878202378"/>
              </p:ext>
            </p:extLst>
          </p:nvPr>
        </p:nvGraphicFramePr>
        <p:xfrm>
          <a:off x="634998" y="8040241"/>
          <a:ext cx="12816999" cy="105975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272333"/>
                <a:gridCol w="4272333"/>
                <a:gridCol w="4272333"/>
              </a:tblGrid>
              <a:tr h="429756">
                <a:tc>
                  <a:txBody>
                    <a:bodyPr/>
                    <a:lstStyle/>
                    <a:p>
                      <a:pPr defTabSz="914400">
                        <a:tabLst/>
                      </a:pPr>
                      <a:r>
                        <a:rPr b="1" dirty="0" sz="2000">
                          <a:solidFill>
                            <a:srgbClr val="55698D"/>
                          </a:solidFill>
                        </a:rPr>
                        <a:t>INITIATIVES</a:t>
                      </a:r>
                    </a:p>
                  </a:txBody>
                  <a:tcPr horzOverflow="overflow" marB="65024" marL="65024" marR="65024" marT="65024">
                    <a:solidFill>
                      <a:srgbClr val="ECEE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</a:pPr>
                      <a:r>
                        <a:rPr b="1" sz="2000">
                          <a:solidFill>
                            <a:srgbClr val="BF5A88"/>
                          </a:solidFill>
                        </a:rPr>
                        <a:t>OBSTACLES</a:t>
                      </a:r>
                    </a:p>
                  </a:txBody>
                  <a:tcPr horzOverflow="overflow" marB="65024" marL="65024" marR="65024" marT="65024">
                    <a:solidFill>
                      <a:srgbClr val="ECEE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</a:pPr>
                      <a:r>
                        <a:rPr b="1" sz="2000">
                          <a:solidFill>
                            <a:srgbClr val="40B0FE"/>
                          </a:solidFill>
                        </a:rPr>
                        <a:t>SOLUTIONS</a:t>
                      </a:r>
                    </a:p>
                  </a:txBody>
                  <a:tcPr horzOverflow="overflow" marB="65024" marL="65024" marR="65024" marT="65024">
                    <a:solidFill>
                      <a:srgbClr val="ECEEF3"/>
                    </a:solidFill>
                  </a:tcPr>
                </a:tc>
              </a:tr>
              <a:tr h="6300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/>
                        <a:defRPr sz="1600"/>
                      </a:pPr>
                      <a:r>
                        <a:rPr dirty="0" sz="1600">
                          <a:solidFill>
                            <a:srgbClr val="556A8C"/>
                          </a:solidFill>
                        </a:rPr>
                        <a:t>Sales Process and Playbooks</a:t>
                      </a:r>
                      <a:endParaRPr dirty="0"/>
                    </a:p>
                  </a:txBody>
                  <a:tcPr horzOverflow="overflow" marB="65024" marL="65024" marR="65024" marT="65024"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  <a:defRPr sz="1600"/>
                      </a:pPr>
                      <!--If ? mark -->
                      <a:r>
                        <a:rPr dirty="0">
                          <a:solidFill>
                            <a:srgbClr val="556A8C"/>
                          </a:solidFill>
                        </a:rPr>
                        <a:t>? </a:t>
                      </a:r>
                      <a:r>
                        <a:rPr baseline="0" dirty="0" lang="en-US" smtClean="0" sz="1600">
                          <a:solidFill>
                            <a:srgbClr val="556A8C"/>
                          </a:solidFill>
                          <a:latin charset="2" typeface="Calibri"/>
                          <a:cs charset="2" typeface="Calibri"/>
                        </a:rPr>
                        <a:t>Slipping deals</a:t>
                      </a:r>
                    </a:p>
                  </a:txBody>
                  <a:tcPr horzOverflow="overflow" marB="65024" marL="65024" marR="65024" marT="65024"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</a:pPr>
                      <a:r>
                        <a:rPr sz="1600">
                          <a:solidFill>
                            <a:srgbClr val="556A8C"/>
                          </a:solidFill>
                        </a:rPr>
                        <a:t>Dealmaker Smart Sales Playbook</a:t>
                      </a:r>
                    </a:p>
                  </a:txBody>
                  <a:tcPr horzOverflow="overflow" marB="65024" marL="65024" marR="65024" marT="65024">
                    <a:solidFill>
                      <a:srgbClr val="F4F6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385106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Insight_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New shape"/>
          <p:cNvSpPr/>
          <p:nvPr/>
        </p:nvSpPr>
        <p:spPr>
          <a:xfrm>
            <a:off x="635000" y="121154"/>
            <a:ext cx="12065000" cy="635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rtlCol="0" wrap="square"/>
          <a:lstStyle/>
          <a:p>
            <a:pPr algn="l">
              <a:defRPr altLang="" b="0" bmk="" i="0" lang="" sz="4000" u="none">
                <a:solidFill>
                  <a:srgbClr val="587AA4"/>
                </a:solidFill>
                <a:effectLst/>
                <a:latin typeface="Arial"/>
              </a:defRPr>
            </a:pPr>
            <a:r>
              <a:rPr lang="en-US">
                <a:effectLst/>
              </a:rPr>
              <a:t>Insight Map</a:t>
            </a:r>
          </a:p>
        </p:txBody>
      </p:sp>
      <p:sp>
        <p:nvSpPr>
          <p:cNvPr id="294" name="Straight Connector 9"/>
          <p:cNvSpPr/>
          <p:nvPr/>
        </p:nvSpPr>
        <p:spPr>
          <a:xfrm>
            <a:off x="0" y="1018734"/>
            <a:ext cx="13644000" cy="1"/>
          </a:xfrm>
          <a:prstGeom prst="line">
            <a:avLst/>
          </a:prstGeom>
          <a:ln w="25400">
            <a:solidFill>
              <a:srgbClr val="D8DDE6"/>
            </a:solidFill>
          </a:ln>
        </p:spPr>
        <p:txBody>
          <a:bodyPr bIns="31172" lIns="31171" rIns="31171" tIns="31172"/>
          <a:lstStyle/>
          <a:p>
            <a:endParaRPr/>
          </a:p>
        </p:txBody>
      </p:sp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1350488" y="124272"/>
            <a:ext cx="2271428" cy="524176"/>
          </a:xfrm>
          <a:prstGeom prst="rect">
            <a:avLst/>
          </a:prstGeom>
          <a:ln>
            <a:noFill/>
          </a:ln>
          <a:effectLst/>
        </p:spPr>
      </p:pic>
      <p:sp>
        <p:nvSpPr>
          <p:cNvPr id="298" name="TextBox 12"/>
          <p:cNvSpPr txBox="1"/>
          <p:nvPr/>
        </p:nvSpPr>
        <p:spPr>
          <a:xfrm>
            <a:off x="634998" y="1026804"/>
            <a:ext cx="12986918" cy="432285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bIns="31172" lIns="31171" rIns="31171" tIns="31172">
            <a:spAutoFit/>
          </a:bodyPr>
          <a:lstStyle>
            <a:lvl1pPr>
              <a:defRPr sz="2800">
                <a:solidFill>
                  <a:srgbClr val="4459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lang="ga-IE" smtClean="0" sz="2800">
                <a:solidFill>
                  <a:srgbClr val="596E91"/>
                </a:solidFill>
                <a:latin typeface="+mn-lt"/>
              </a:rPr>
              <a:t>The TAS Group: Smart Sales Playbook and Customer Insight Map</a:t>
            </a:r>
            <a:endParaRPr dirty="0" sz="2800">
              <a:solidFill>
                <a:srgbClr val="596E91"/>
              </a:solidFill>
              <a:latin typeface="+mn-lt"/>
            </a:endParaRPr>
          </a:p>
        </p:txBody>
      </p:sp>
      <p:graphicFrame>
        <p:nvGraphicFramePr>
          <p:cNvPr id="296" name="Table 2"/>
          <p:cNvGraphicFramePr/>
          <p:nvPr>
            <p:extLst>
              <p:ext uri="{D42A27DB-BD31-4B8C-83A1-F6EECF244321}">
                <p14:modId xmlns:p14="http://schemas.microsoft.com/office/powerpoint/2010/main" val="878202378"/>
              </p:ext>
            </p:extLst>
          </p:nvPr>
        </p:nvGraphicFramePr>
        <p:xfrm>
          <a:off x="634998" y="1630729"/>
          <a:ext cx="12816999" cy="315975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272333"/>
                <a:gridCol w="4272333"/>
                <a:gridCol w="4272333"/>
              </a:tblGrid>
              <a:tr h="429756">
                <a:tc>
                  <a:txBody>
                    <a:bodyPr/>
                    <a:lstStyle/>
                    <a:p>
                      <a:pPr defTabSz="914400">
                        <a:tabLst/>
                      </a:pPr>
                      <a:r>
                        <a:rPr b="1" dirty="0" sz="2000">
                          <a:solidFill>
                            <a:srgbClr val="55698D"/>
                          </a:solidFill>
                        </a:rPr>
                        <a:t>INITIATIVES</a:t>
                      </a:r>
                    </a:p>
                  </a:txBody>
                  <a:tcPr horzOverflow="overflow" marB="65024" marL="65024" marR="65024" marT="65024">
                    <a:solidFill>
                      <a:srgbClr val="ECEE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</a:pPr>
                      <a:r>
                        <a:rPr b="1" sz="2000">
                          <a:solidFill>
                            <a:srgbClr val="BF5A88"/>
                          </a:solidFill>
                        </a:rPr>
                        <a:t>OBSTACLES</a:t>
                      </a:r>
                    </a:p>
                  </a:txBody>
                  <a:tcPr horzOverflow="overflow" marB="65024" marL="65024" marR="65024" marT="65024">
                    <a:solidFill>
                      <a:srgbClr val="ECEE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</a:pPr>
                      <a:r>
                        <a:rPr b="1" sz="2000">
                          <a:solidFill>
                            <a:srgbClr val="40B0FE"/>
                          </a:solidFill>
                        </a:rPr>
                        <a:t>SOLUTIONS</a:t>
                      </a:r>
                    </a:p>
                  </a:txBody>
                  <a:tcPr horzOverflow="overflow" marB="65024" marL="65024" marR="65024" marT="65024">
                    <a:solidFill>
                      <a:srgbClr val="ECEEF3"/>
                    </a:solidFill>
                  </a:tcPr>
                </a:tc>
              </a:tr>
              <a:tr h="4200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/>
                        <a:defRPr sz="1600"/>
                      </a:pPr>
                      <a:r>
                        <a:rPr dirty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/>
                    </a:p>
                  </a:txBody>
                  <a:tcPr horzOverflow="overflow" marB="65024" marL="65024" marR="65024" marT="65024"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  <a:defRPr sz="1600"/>
                      </a:pPr>
                      <!--If ? mark -->
                      <a:r>
                        <a:rPr dirty="0">
                          <a:solidFill>
                            <a:srgbClr val="556A8C"/>
                          </a:solidFill>
                        </a:rPr>
                        <a:t>? </a:t>
                      </a:r>
                      <a:r>
                        <a:rPr baseline="0" dirty="0" lang="en-US" smtClean="0" sz="1600">
                          <a:solidFill>
                            <a:srgbClr val="556A8C"/>
                          </a:solidFill>
                          <a:latin charset="2" typeface="Calibri"/>
                          <a:cs charset="2" typeface="Calibri"/>
                        </a:rPr>
                        <a:t>Inaccurate sales forecasts</a:t>
                      </a:r>
                    </a:p>
                  </a:txBody>
                  <a:tcPr horzOverflow="overflow" marB="65024" marL="65024" marR="65024" marT="65024"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</a:pPr>
                      <a:r>
                        <a:rPr sz="1600">
                          <a:solidFill>
                            <a:srgbClr val="556A8C"/>
                          </a:solidFill>
                        </a:rPr>
                        <a:t/>
                      </a:r>
                    </a:p>
                  </a:txBody>
                  <a:tcPr horzOverflow="overflow" marB="65024" marL="65024" marR="65024" marT="65024">
                    <a:solidFill>
                      <a:srgbClr val="F4F6F9"/>
                    </a:solidFill>
                  </a:tcPr>
                </a:tc>
              </a:tr>
              <a:tr h="4200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/>
                        <a:defRPr sz="1600"/>
                      </a:pPr>
                      <a:r>
                        <a:rPr dirty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/>
                    </a:p>
                  </a:txBody>
                  <a:tcPr horzOverflow="overflow" marB="65024" marL="65024" marR="65024" marT="65024"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  <a:defRPr sz="1600"/>
                      </a:pPr>
                      <!--If ? mark -->
                      <a:r>
                        <a:rPr dirty="0">
                          <a:solidFill>
                            <a:srgbClr val="556A8C"/>
                          </a:solidFill>
                        </a:rPr>
                        <a:t>? </a:t>
                      </a:r>
                      <a:r>
                        <a:rPr baseline="0" dirty="0" lang="en-US" smtClean="0" sz="1600">
                          <a:solidFill>
                            <a:srgbClr val="556A8C"/>
                          </a:solidFill>
                          <a:latin charset="2" typeface="Calibri"/>
                          <a:cs charset="2" typeface="Calibri"/>
                        </a:rPr>
                        <a:t>No common sales language</a:t>
                      </a:r>
                    </a:p>
                  </a:txBody>
                  <a:tcPr horzOverflow="overflow" marB="65024" marL="65024" marR="65024" marT="65024"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</a:pPr>
                      <a:r>
                        <a:rPr sz="1600">
                          <a:solidFill>
                            <a:srgbClr val="556A8C"/>
                          </a:solidFill>
                        </a:rPr>
                        <a:t/>
                      </a:r>
                    </a:p>
                  </a:txBody>
                  <a:tcPr horzOverflow="overflow" marB="65024" marL="65024" marR="65024" marT="65024">
                    <a:solidFill>
                      <a:srgbClr val="F4F6F9"/>
                    </a:solidFill>
                  </a:tcPr>
                </a:tc>
              </a:tr>
              <a:tr h="6300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/>
                        <a:defRPr sz="1600"/>
                      </a:pPr>
                      <a:r>
                        <a:rPr dirty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/>
                    </a:p>
                  </a:txBody>
                  <a:tcPr horzOverflow="overflow" marB="65024" marL="65024" marR="65024" marT="65024"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  <a:defRPr sz="1600"/>
                      </a:pPr>
                      <!--If ? mark -->
                      <a:r>
                        <a:rPr dirty="0">
                          <a:solidFill>
                            <a:srgbClr val="556A8C"/>
                          </a:solidFill>
                        </a:rPr>
                        <a:t>? </a:t>
                      </a:r>
                      <a:r>
                        <a:rPr baseline="0" dirty="0" lang="en-US" smtClean="0" sz="1600">
                          <a:solidFill>
                            <a:srgbClr val="556A8C"/>
                          </a:solidFill>
                          <a:latin charset="2" typeface="Calibri"/>
                          <a:cs charset="2" typeface="Calibri"/>
                        </a:rPr>
                        <a:t>Sales process not aligned to buying process</a:t>
                      </a:r>
                    </a:p>
                  </a:txBody>
                  <a:tcPr horzOverflow="overflow" marB="65024" marL="65024" marR="65024" marT="65024"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</a:pPr>
                      <a:r>
                        <a:rPr sz="1600">
                          <a:solidFill>
                            <a:srgbClr val="556A8C"/>
                          </a:solidFill>
                        </a:rPr>
                        <a:t/>
                      </a:r>
                    </a:p>
                  </a:txBody>
                  <a:tcPr horzOverflow="overflow" marB="65024" marL="65024" marR="65024" marT="65024">
                    <a:solidFill>
                      <a:srgbClr val="F4F6F9"/>
                    </a:solidFill>
                  </a:tcPr>
                </a:tc>
              </a:tr>
              <a:tr h="4200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/>
                        <a:defRPr sz="1600"/>
                      </a:pPr>
                      <a:r>
                        <a:rPr dirty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/>
                    </a:p>
                  </a:txBody>
                  <a:tcPr horzOverflow="overflow" marB="65024" marL="65024" marR="65024" marT="65024"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  <a:defRPr sz="1600"/>
                      </a:pPr>
                      <!--If ? mark -->
                      <a:r>
                        <a:rPr dirty="0">
                          <a:solidFill>
                            <a:srgbClr val="556A8C"/>
                          </a:solidFill>
                        </a:rPr>
                        <a:t>? </a:t>
                      </a:r>
                      <a:r>
                        <a:rPr baseline="0" dirty="0" lang="en-US" smtClean="0" sz="1600">
                          <a:solidFill>
                            <a:srgbClr val="556A8C"/>
                          </a:solidFill>
                          <a:latin charset="2" typeface="Calibri"/>
                          <a:cs charset="2" typeface="Calibri"/>
                        </a:rPr>
                        <a:t>Sales cycles are too long</a:t>
                      </a:r>
                    </a:p>
                  </a:txBody>
                  <a:tcPr horzOverflow="overflow" marB="65024" marL="65024" marR="65024" marT="65024"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</a:pPr>
                      <a:r>
                        <a:rPr sz="1600">
                          <a:solidFill>
                            <a:srgbClr val="556A8C"/>
                          </a:solidFill>
                        </a:rPr>
                        <a:t/>
                      </a:r>
                    </a:p>
                  </a:txBody>
                  <a:tcPr horzOverflow="overflow" marB="65024" marL="65024" marR="65024" marT="65024">
                    <a:solidFill>
                      <a:srgbClr val="F4F6F9"/>
                    </a:solidFill>
                  </a:tcPr>
                </a:tc>
              </a:tr>
              <a:tr h="4200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/>
                        <a:defRPr sz="1600"/>
                      </a:pPr>
                      <a:r>
                        <a:rPr dirty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/>
                    </a:p>
                  </a:txBody>
                  <a:tcPr horzOverflow="overflow" marB="65024" marL="65024" marR="65024" marT="65024"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  <a:defRPr sz="1600"/>
                      </a:pPr>
                      <!--If ? mark -->
                      <a:r>
                        <a:rPr dirty="0">
                          <a:solidFill>
                            <a:srgbClr val="556A8C"/>
                          </a:solidFill>
                        </a:rPr>
                        <a:t>? </a:t>
                      </a:r>
                      <a:r>
                        <a:rPr baseline="0" dirty="0" lang="en-US" smtClean="0" sz="1600">
                          <a:solidFill>
                            <a:srgbClr val="556A8C"/>
                          </a:solidFill>
                          <a:latin charset="2" typeface="Calibri"/>
                          <a:cs charset="2" typeface="Calibri"/>
                        </a:rPr>
                        <a:t>Surprise wins and losses</a:t>
                      </a:r>
                    </a:p>
                  </a:txBody>
                  <a:tcPr horzOverflow="overflow" marB="65024" marL="65024" marR="65024" marT="65024"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</a:pPr>
                      <a:r>
                        <a:rPr sz="1600">
                          <a:solidFill>
                            <a:srgbClr val="556A8C"/>
                          </a:solidFill>
                        </a:rPr>
                        <a:t/>
                      </a:r>
                    </a:p>
                  </a:txBody>
                  <a:tcPr horzOverflow="overflow" marB="65024" marL="65024" marR="65024" marT="65024">
                    <a:solidFill>
                      <a:srgbClr val="F4F6F9"/>
                    </a:solidFill>
                  </a:tcPr>
                </a:tc>
              </a:tr>
              <a:tr h="4200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/>
                        <a:defRPr sz="1600"/>
                      </a:pPr>
                      <a:r>
                        <a:rPr dirty="0" sz="1600">
                          <a:solidFill>
                            <a:srgbClr val="556A8C"/>
                          </a:solidFill>
                        </a:rPr>
                        <a:t/>
                      </a:r>
                      <a:endParaRPr dirty="0"/>
                    </a:p>
                  </a:txBody>
                  <a:tcPr horzOverflow="overflow" marB="65024" marL="65024" marR="65024" marT="65024"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  <a:defRPr sz="1600"/>
                      </a:pPr>
                      <!--If ? mark -->
                      <a:r>
                        <a:rPr dirty="0">
                          <a:solidFill>
                            <a:srgbClr val="556A8C"/>
                          </a:solidFill>
                        </a:rPr>
                        <a:t>? </a:t>
                      </a:r>
                      <a:r>
                        <a:rPr baseline="0" dirty="0" lang="en-US" smtClean="0" sz="1600">
                          <a:solidFill>
                            <a:srgbClr val="556A8C"/>
                          </a:solidFill>
                          <a:latin charset="2" typeface="Calibri"/>
                          <a:cs charset="2" typeface="Calibri"/>
                        </a:rPr>
                        <a:t>Not integrated with Salesforce</a:t>
                      </a:r>
                    </a:p>
                  </a:txBody>
                  <a:tcPr horzOverflow="overflow" marB="65024" marL="65024" marR="65024" marT="65024"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</a:pPr>
                      <a:r>
                        <a:rPr sz="1600">
                          <a:solidFill>
                            <a:srgbClr val="556A8C"/>
                          </a:solidFill>
                        </a:rPr>
                        <a:t/>
                      </a:r>
                    </a:p>
                  </a:txBody>
                  <a:tcPr horzOverflow="overflow" marB="65024" marL="65024" marR="65024" marT="65024">
                    <a:solidFill>
                      <a:srgbClr val="F4F6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385106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tags/tag1.xml><?xml version="1.0" encoding="utf-8"?>
<p:tagLst xmlns:a="http://schemas.openxmlformats.org/drawingml/2006/main" xmlns:p="http://schemas.openxmlformats.org/presentationml/2006/main" xmlns:r="http://schemas.openxmlformats.org/officeDocument/2006/relationships">
  <p:tag name="AS_TITLE" val="Aspose.Slides for Java"/>
  <p:tag name="AS_VERSION" val="2.3.0.0"/>
  <p:tag name="AS_RELEASE_DATE" val="2010.07.10"/>
  <p:tag name="AS_OS" val="Java"/>
</p:tagLst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/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0101019_PoliticalAnalysisSampl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  <a:tileRect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/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  <a:tileRect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47</Words>
  <Application>Microsoft Office PowerPoint</Application>
  <PresentationFormat>Custom</PresentationFormat>
  <Paragraphs>10</Paragraphs>
  <Slides>2</Slides>
  <Notes>2</Notes>
  <HiddenSlides>0</HiddenSlides>
  <MMClips>0</MMClips>
  <ScaleCrop>false</ScaleCrop>
  <HeadingPairs>
    <vt:vector baseType="variant" size="4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baseType="lpstr" size="4">
      <vt:lpstr>Office Theme</vt:lpstr>
      <vt:lpstr>20101019_PoliticalAnalysisSample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Aspose.Slides</dc:creator>
  <cp:lastModifiedBy>Paco</cp:lastModifiedBy>
  <cp:revision>12</cp:revision>
  <dcterms:created xsi:type="dcterms:W3CDTF">2009-09-27T15:47:33Z</dcterms:created>
  <dcterms:modified xsi:type="dcterms:W3CDTF">2012-11-29T15:43:46Z</dcterms:modified>
</cp:coreProperties>
</file>