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3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A224-FCEB-4C93-A695-437297AF6D07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1 Doktor Arbeit\0 Dissertation\A4Project\QR_CODE\f3_Q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3600000"/>
            <a:ext cx="3038475" cy="3033713"/>
          </a:xfrm>
          <a:prstGeom prst="rect">
            <a:avLst/>
          </a:prstGeom>
          <a:noFill/>
        </p:spPr>
      </p:pic>
      <p:pic>
        <p:nvPicPr>
          <p:cNvPr id="1027" name="Picture 3" descr="C:\1 Doktor Arbeit\0 Dissertation\A4Project\QR_CODE\gripper_Q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000" y="3600000"/>
            <a:ext cx="3038475" cy="3033713"/>
          </a:xfrm>
          <a:prstGeom prst="rect">
            <a:avLst/>
          </a:prstGeom>
          <a:noFill/>
        </p:spPr>
      </p:pic>
      <p:pic>
        <p:nvPicPr>
          <p:cNvPr id="1028" name="Picture 4" descr="C:\1 Doktor Arbeit\0 Dissertation\A4Project\QR_CODE\f1_Q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00" y="72000"/>
            <a:ext cx="3038475" cy="3033713"/>
          </a:xfrm>
          <a:prstGeom prst="rect">
            <a:avLst/>
          </a:prstGeom>
          <a:noFill/>
        </p:spPr>
      </p:pic>
      <p:pic>
        <p:nvPicPr>
          <p:cNvPr id="1029" name="Picture 5" descr="C:\1 Doktor Arbeit\0 Dissertation\A4Project\QR_CODE\f2_Q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00000" y="72000"/>
            <a:ext cx="3038475" cy="3033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1 Doktor Arbeit\0 Dissertation\A4Project\QR_CODE\t3_Q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3600000"/>
            <a:ext cx="3038475" cy="3033713"/>
          </a:xfrm>
          <a:prstGeom prst="rect">
            <a:avLst/>
          </a:prstGeom>
          <a:noFill/>
        </p:spPr>
      </p:pic>
      <p:pic>
        <p:nvPicPr>
          <p:cNvPr id="2051" name="Picture 3" descr="C:\1 Doktor Arbeit\0 Dissertation\A4Project\QR_CODE\reference_Q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000" y="3600000"/>
            <a:ext cx="3038475" cy="3033713"/>
          </a:xfrm>
          <a:prstGeom prst="rect">
            <a:avLst/>
          </a:prstGeom>
          <a:noFill/>
        </p:spPr>
      </p:pic>
      <p:pic>
        <p:nvPicPr>
          <p:cNvPr id="2052" name="Picture 4" descr="C:\1 Doktor Arbeit\0 Dissertation\A4Project\QR_CODE\t1_Q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00" y="72000"/>
            <a:ext cx="3038475" cy="3033713"/>
          </a:xfrm>
          <a:prstGeom prst="rect">
            <a:avLst/>
          </a:prstGeom>
          <a:noFill/>
        </p:spPr>
      </p:pic>
      <p:pic>
        <p:nvPicPr>
          <p:cNvPr id="2053" name="Picture 5" descr="C:\1 Doktor Arbeit\0 Dissertation\A4Project\QR_CODE\t2_Q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00000" y="72000"/>
            <a:ext cx="3038475" cy="3033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56" y="1743456"/>
            <a:ext cx="3371088" cy="33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7227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zou</dc:creator>
  <cp:lastModifiedBy>逸仙</cp:lastModifiedBy>
  <cp:revision>2</cp:revision>
  <cp:lastPrinted>2016-09-14T15:24:22Z</cp:lastPrinted>
  <dcterms:created xsi:type="dcterms:W3CDTF">2016-06-14T12:32:10Z</dcterms:created>
  <dcterms:modified xsi:type="dcterms:W3CDTF">2016-09-14T15:24:26Z</dcterms:modified>
</cp:coreProperties>
</file>