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C3B8-CD8C-414E-B1EA-7CB0A87B4A1F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45DB-6BF0-46B0-952C-91D6ED8158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C3B8-CD8C-414E-B1EA-7CB0A87B4A1F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45DB-6BF0-46B0-952C-91D6ED8158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C3B8-CD8C-414E-B1EA-7CB0A87B4A1F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45DB-6BF0-46B0-952C-91D6ED8158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C3B8-CD8C-414E-B1EA-7CB0A87B4A1F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45DB-6BF0-46B0-952C-91D6ED8158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C3B8-CD8C-414E-B1EA-7CB0A87B4A1F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45DB-6BF0-46B0-952C-91D6ED8158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C3B8-CD8C-414E-B1EA-7CB0A87B4A1F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45DB-6BF0-46B0-952C-91D6ED8158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C3B8-CD8C-414E-B1EA-7CB0A87B4A1F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45DB-6BF0-46B0-952C-91D6ED8158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C3B8-CD8C-414E-B1EA-7CB0A87B4A1F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45DB-6BF0-46B0-952C-91D6ED8158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C3B8-CD8C-414E-B1EA-7CB0A87B4A1F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45DB-6BF0-46B0-952C-91D6ED8158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C3B8-CD8C-414E-B1EA-7CB0A87B4A1F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45DB-6BF0-46B0-952C-91D6ED8158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C3B8-CD8C-414E-B1EA-7CB0A87B4A1F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45DB-6BF0-46B0-952C-91D6ED8158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C3B8-CD8C-414E-B1EA-7CB0A87B4A1F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445DB-6BF0-46B0-952C-91D6ED81587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72000" y="3429000"/>
            <a:ext cx="2880000" cy="2880000"/>
          </a:xfrm>
          <a:prstGeom prst="rect">
            <a:avLst/>
          </a:prstGeom>
          <a:noFill/>
          <a:ln w="5080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20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de-DE" sz="20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08000" cmpd="sng">
          <a:solidFill>
            <a:schemeClr val="tx1"/>
          </a:solidFill>
          <a:miter lim="800000"/>
        </a:ln>
      </a:spPr>
      <a:bodyPr lIns="0" tIns="0" rIns="0" bIns="0" rtlCol="0" anchor="ctr"/>
      <a:lstStyle>
        <a:defPPr algn="ctr">
          <a:defRPr sz="15000" b="1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zou</dc:creator>
  <cp:lastModifiedBy>zou</cp:lastModifiedBy>
  <cp:revision>6</cp:revision>
  <dcterms:created xsi:type="dcterms:W3CDTF">2016-05-24T11:19:35Z</dcterms:created>
  <dcterms:modified xsi:type="dcterms:W3CDTF">2016-05-24T12:12:37Z</dcterms:modified>
</cp:coreProperties>
</file>