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906000" cy="6858000" type="A4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 varScale="1">
        <p:scale>
          <a:sx n="100" d="100"/>
          <a:sy n="100" d="100"/>
        </p:scale>
        <p:origin x="-102" y="-2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540" y="-10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f1_Q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00" y="360000"/>
            <a:ext cx="1823085" cy="1820228"/>
          </a:xfrm>
          <a:prstGeom prst="rect">
            <a:avLst/>
          </a:prstGeom>
        </p:spPr>
      </p:pic>
      <p:pic>
        <p:nvPicPr>
          <p:cNvPr id="8" name="Grafik 7" descr="f2_Q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00" y="2520051"/>
            <a:ext cx="1823085" cy="1820228"/>
          </a:xfrm>
          <a:prstGeom prst="rect">
            <a:avLst/>
          </a:prstGeom>
        </p:spPr>
      </p:pic>
      <p:pic>
        <p:nvPicPr>
          <p:cNvPr id="9" name="Grafik 8" descr="f3_Q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950" y="4680000"/>
            <a:ext cx="1823085" cy="1820228"/>
          </a:xfrm>
          <a:prstGeom prst="rect">
            <a:avLst/>
          </a:prstGeom>
        </p:spPr>
      </p:pic>
      <p:pic>
        <p:nvPicPr>
          <p:cNvPr id="10" name="Grafik 9" descr="gripper_Q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6000" y="2520000"/>
            <a:ext cx="1823085" cy="1820228"/>
          </a:xfrm>
          <a:prstGeom prst="rect">
            <a:avLst/>
          </a:prstGeom>
        </p:spPr>
      </p:pic>
      <p:pic>
        <p:nvPicPr>
          <p:cNvPr id="11" name="Grafik 10" descr="reference_Q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6000" y="360000"/>
            <a:ext cx="1823085" cy="1820228"/>
          </a:xfrm>
          <a:prstGeom prst="rect">
            <a:avLst/>
          </a:prstGeom>
        </p:spPr>
      </p:pic>
      <p:pic>
        <p:nvPicPr>
          <p:cNvPr id="12" name="Grafik 11" descr="t1_Q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4000" y="360000"/>
            <a:ext cx="1823085" cy="1820228"/>
          </a:xfrm>
          <a:prstGeom prst="rect">
            <a:avLst/>
          </a:prstGeom>
        </p:spPr>
      </p:pic>
      <p:pic>
        <p:nvPicPr>
          <p:cNvPr id="13" name="Grafik 12" descr="t2_Q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4000" y="2520000"/>
            <a:ext cx="1823085" cy="1820228"/>
          </a:xfrm>
          <a:prstGeom prst="rect">
            <a:avLst/>
          </a:prstGeom>
        </p:spPr>
      </p:pic>
      <p:pic>
        <p:nvPicPr>
          <p:cNvPr id="14" name="Grafik 13" descr="t3_Q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4000" y="4680000"/>
            <a:ext cx="1823085" cy="18202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95EF-AB8F-4718-89FA-852571A1A428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A482-BAF3-4DD2-B13C-649A878C85C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f1_Q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00" y="360000"/>
            <a:ext cx="1823085" cy="1820228"/>
          </a:xfrm>
          <a:prstGeom prst="rect">
            <a:avLst/>
          </a:prstGeom>
        </p:spPr>
      </p:pic>
      <p:pic>
        <p:nvPicPr>
          <p:cNvPr id="5" name="Grafik 4" descr="f2_Q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00" y="2520051"/>
            <a:ext cx="1823085" cy="1820228"/>
          </a:xfrm>
          <a:prstGeom prst="rect">
            <a:avLst/>
          </a:prstGeom>
        </p:spPr>
      </p:pic>
      <p:pic>
        <p:nvPicPr>
          <p:cNvPr id="6" name="Grafik 5" descr="f3_Q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950" y="4680000"/>
            <a:ext cx="1823085" cy="1820228"/>
          </a:xfrm>
          <a:prstGeom prst="rect">
            <a:avLst/>
          </a:prstGeom>
        </p:spPr>
      </p:pic>
      <p:pic>
        <p:nvPicPr>
          <p:cNvPr id="7" name="Grafik 6" descr="gripper_Q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6000" y="2520000"/>
            <a:ext cx="1823085" cy="1820228"/>
          </a:xfrm>
          <a:prstGeom prst="rect">
            <a:avLst/>
          </a:prstGeom>
        </p:spPr>
      </p:pic>
      <p:pic>
        <p:nvPicPr>
          <p:cNvPr id="8" name="Grafik 7" descr="reference_Q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6000" y="360000"/>
            <a:ext cx="1823085" cy="1820228"/>
          </a:xfrm>
          <a:prstGeom prst="rect">
            <a:avLst/>
          </a:prstGeom>
        </p:spPr>
      </p:pic>
      <p:pic>
        <p:nvPicPr>
          <p:cNvPr id="9" name="Grafik 8" descr="t1_Q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54000" y="360000"/>
            <a:ext cx="1823085" cy="1820228"/>
          </a:xfrm>
          <a:prstGeom prst="rect">
            <a:avLst/>
          </a:prstGeom>
        </p:spPr>
      </p:pic>
      <p:pic>
        <p:nvPicPr>
          <p:cNvPr id="10" name="Grafik 9" descr="t2_Q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4000" y="2520000"/>
            <a:ext cx="1823085" cy="1820228"/>
          </a:xfrm>
          <a:prstGeom prst="rect">
            <a:avLst/>
          </a:prstGeom>
        </p:spPr>
      </p:pic>
      <p:pic>
        <p:nvPicPr>
          <p:cNvPr id="11" name="Grafik 10" descr="t3_Q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4000" y="4680000"/>
            <a:ext cx="1823085" cy="1820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A4-Papier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zou</dc:creator>
  <cp:lastModifiedBy>zou</cp:lastModifiedBy>
  <cp:revision>3</cp:revision>
  <dcterms:created xsi:type="dcterms:W3CDTF">2016-05-24T12:12:50Z</dcterms:created>
  <dcterms:modified xsi:type="dcterms:W3CDTF">2016-05-24T12:25:54Z</dcterms:modified>
</cp:coreProperties>
</file>