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1FA5-2063-4A92-B4C7-7CAFDDB20ED2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C66B-1E06-4BBE-BE32-0365C88067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1 Doktor Arbeit\0 Dissertation\A4Project\QR_CODE\patt.g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"/>
            <a:ext cx="2696870" cy="2696870"/>
          </a:xfrm>
          <a:prstGeom prst="rect">
            <a:avLst/>
          </a:prstGeom>
          <a:noFill/>
        </p:spPr>
      </p:pic>
      <p:pic>
        <p:nvPicPr>
          <p:cNvPr id="7" name="Picture 3" descr="C:\1 Doktor Arbeit\0 Dissertation\A4Project\QR_CODE\patt.f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"/>
            <a:ext cx="2696870" cy="2696870"/>
          </a:xfrm>
          <a:prstGeom prst="rect">
            <a:avLst/>
          </a:prstGeom>
          <a:noFill/>
        </p:spPr>
      </p:pic>
      <p:pic>
        <p:nvPicPr>
          <p:cNvPr id="8" name="Picture 4" descr="C:\1 Doktor Arbeit\0 Dissertation\A4Project\QR_CODE\patt.f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" y="3600000"/>
            <a:ext cx="2696870" cy="2696870"/>
          </a:xfrm>
          <a:prstGeom prst="rect">
            <a:avLst/>
          </a:prstGeom>
          <a:noFill/>
        </p:spPr>
      </p:pic>
      <p:pic>
        <p:nvPicPr>
          <p:cNvPr id="9" name="Picture 5" descr="C:\1 Doktor Arbeit\0 Dissertation\A4Project\QR_CODE\patt.f3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3600000"/>
            <a:ext cx="2696870" cy="2696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1 Doktor Arbeit\0 Dissertation\A4Project\QR_CODE\patt.r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"/>
            <a:ext cx="2696870" cy="2696870"/>
          </a:xfrm>
          <a:prstGeom prst="rect">
            <a:avLst/>
          </a:prstGeom>
          <a:noFill/>
        </p:spPr>
      </p:pic>
      <p:pic>
        <p:nvPicPr>
          <p:cNvPr id="1026" name="Picture 2" descr="C:\1 Doktor Arbeit\0 Dissertation\A4Project\QR_CODE\patt.t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"/>
            <a:ext cx="2696870" cy="2696870"/>
          </a:xfrm>
          <a:prstGeom prst="rect">
            <a:avLst/>
          </a:prstGeom>
          <a:noFill/>
        </p:spPr>
      </p:pic>
      <p:pic>
        <p:nvPicPr>
          <p:cNvPr id="1029" name="Picture 5" descr="C:\1 Doktor Arbeit\0 Dissertation\A4Project\QR_CODE\patt.t3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3600000"/>
            <a:ext cx="2696870" cy="2696870"/>
          </a:xfrm>
          <a:prstGeom prst="rect">
            <a:avLst/>
          </a:prstGeom>
          <a:noFill/>
        </p:spPr>
      </p:pic>
      <p:pic>
        <p:nvPicPr>
          <p:cNvPr id="2" name="Picture 6" descr="C:\1 Doktor Arbeit\0 Dissertation\A4Project\QR_CODE\patt.t2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000" y="3600000"/>
            <a:ext cx="2696870" cy="2696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zou</dc:creator>
  <cp:lastModifiedBy>zou</cp:lastModifiedBy>
  <cp:revision>4</cp:revision>
  <dcterms:created xsi:type="dcterms:W3CDTF">2016-06-14T16:06:49Z</dcterms:created>
  <dcterms:modified xsi:type="dcterms:W3CDTF">2016-06-14T17:10:50Z</dcterms:modified>
</cp:coreProperties>
</file>