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100" d="100"/>
          <a:sy n="100" d="100"/>
        </p:scale>
        <p:origin x="-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2363-25EE-4A26-B067-2A972AC66D6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9A4C-5B14-4017-8C4B-B0E61D7F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fritzing.org/media/fritzing-repo/projects/c/chipkit-max32/images/ma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6588" y="1708726"/>
            <a:ext cx="5049659" cy="262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sparkfun.com/assets/parts/7/7/9/2/11343-04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9" t="3999" r="29389" b="5142"/>
          <a:stretch/>
        </p:blipFill>
        <p:spPr bwMode="auto">
          <a:xfrm>
            <a:off x="7660368" y="1458684"/>
            <a:ext cx="172528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/>
          <p:nvPr/>
        </p:nvCxnSpPr>
        <p:spPr>
          <a:xfrm rot="10800000" flipV="1">
            <a:off x="4532733" y="3860164"/>
            <a:ext cx="3207012" cy="487835"/>
          </a:xfrm>
          <a:prstGeom prst="bentConnector3">
            <a:avLst>
              <a:gd name="adj1" fmla="val 54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4532731" y="3997262"/>
            <a:ext cx="3207014" cy="4804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32731" y="5110542"/>
            <a:ext cx="0" cy="29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33458" y="5110542"/>
            <a:ext cx="934" cy="29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3458" y="5407863"/>
            <a:ext cx="4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88969" y="5407863"/>
            <a:ext cx="0" cy="22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1606" y="5568973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</a:t>
            </a:r>
            <a:r>
              <a:rPr lang="en-US" sz="1000" dirty="0" smtClean="0"/>
              <a:t>olenoids</a:t>
            </a:r>
            <a:endParaRPr lang="en-US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034392" y="5110542"/>
            <a:ext cx="0" cy="29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35119" y="5110542"/>
            <a:ext cx="934" cy="29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35119" y="5407863"/>
            <a:ext cx="4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90630" y="5407863"/>
            <a:ext cx="0" cy="22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45962" y="5568364"/>
            <a:ext cx="58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Flow</a:t>
            </a:r>
          </a:p>
          <a:p>
            <a:pPr algn="ctr"/>
            <a:r>
              <a:rPr lang="en-US" sz="1000" dirty="0" smtClean="0"/>
              <a:t>Meters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561014" y="3386274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561014" y="3255729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61014" y="3137191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1014" y="3039414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69967" y="3259109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X </a:t>
            </a:r>
            <a:r>
              <a:rPr lang="en-US" sz="1000" dirty="0" err="1" smtClean="0"/>
              <a:t>Dir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69966" y="3141632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X </a:t>
            </a:r>
            <a:r>
              <a:rPr lang="en-US" sz="1000" dirty="0" err="1" smtClean="0"/>
              <a:t>Pul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669966" y="3029217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</a:t>
            </a:r>
            <a:r>
              <a:rPr lang="en-US" sz="1000" dirty="0" smtClean="0"/>
              <a:t> </a:t>
            </a:r>
            <a:r>
              <a:rPr lang="en-US" sz="1000" dirty="0" err="1" smtClean="0"/>
              <a:t>Dir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669965" y="2920767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</a:t>
            </a:r>
            <a:r>
              <a:rPr lang="en-US" sz="1000" dirty="0" smtClean="0"/>
              <a:t> </a:t>
            </a:r>
            <a:r>
              <a:rPr lang="en-US" sz="1000" dirty="0" err="1" smtClean="0"/>
              <a:t>Pul</a:t>
            </a:r>
            <a:endParaRPr lang="en-US" sz="10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412772" y="5110541"/>
            <a:ext cx="934" cy="29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12772" y="5407862"/>
            <a:ext cx="12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187011" y="5407862"/>
            <a:ext cx="225762" cy="224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84940" y="5566114"/>
            <a:ext cx="738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Home sensors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561014" y="2900357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561014" y="2802580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69966" y="2792383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Z </a:t>
            </a:r>
            <a:r>
              <a:rPr lang="en-US" sz="1000" dirty="0" err="1" smtClean="0"/>
              <a:t>Dir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69965" y="2683933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Z </a:t>
            </a:r>
            <a:r>
              <a:rPr lang="en-US" sz="1000" dirty="0" err="1" smtClean="0"/>
              <a:t>Pul</a:t>
            </a:r>
            <a:endParaRPr lang="en-US" sz="1000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561015" y="2603725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61015" y="2483826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561015" y="2366891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561015" y="2269114"/>
            <a:ext cx="309716" cy="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87949" y="2494411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Key </a:t>
            </a:r>
            <a:r>
              <a:rPr lang="en-US" sz="1000" dirty="0" err="1" smtClean="0"/>
              <a:t>pos</a:t>
            </a:r>
            <a:r>
              <a:rPr lang="en-US" sz="1000" dirty="0" smtClean="0"/>
              <a:t> 0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787948" y="2365207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Key </a:t>
            </a:r>
            <a:r>
              <a:rPr lang="en-US" sz="1000" dirty="0" err="1" smtClean="0"/>
              <a:t>pos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7947" y="2252546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Key </a:t>
            </a:r>
            <a:r>
              <a:rPr lang="en-US" sz="1000" dirty="0" err="1" smtClean="0"/>
              <a:t>pos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7947" y="2139255"/>
            <a:ext cx="73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Key </a:t>
            </a:r>
            <a:r>
              <a:rPr lang="en-US" sz="1000" dirty="0" err="1" smtClean="0"/>
              <a:t>pos</a:t>
            </a:r>
            <a:r>
              <a:rPr lang="en-US" sz="1000" dirty="0" smtClean="0"/>
              <a:t> 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063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sparkfun.com/assets/parts/7/7/9/2/11343-03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4326" r="29508" b="4658"/>
          <a:stretch/>
        </p:blipFill>
        <p:spPr bwMode="auto">
          <a:xfrm>
            <a:off x="4943475" y="733425"/>
            <a:ext cx="23526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1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Devon R</dc:creator>
  <cp:lastModifiedBy>Clark, Devon R</cp:lastModifiedBy>
  <cp:revision>9</cp:revision>
  <dcterms:created xsi:type="dcterms:W3CDTF">2014-04-01T00:58:06Z</dcterms:created>
  <dcterms:modified xsi:type="dcterms:W3CDTF">2014-04-01T02:29:05Z</dcterms:modified>
</cp:coreProperties>
</file>