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A9B2-93B2-450D-95F0-AE37386552E7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67EB-87E2-4458-BBF5-5FBDD91D8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4800" y="152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Open Android application</a:t>
            </a:r>
          </a:p>
          <a:p>
            <a:pPr algn="ctr"/>
            <a:endParaRPr lang="en-US" sz="800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914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Wait for drink selection</a:t>
            </a:r>
            <a:endParaRPr lang="en-US" sz="800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914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Set </a:t>
            </a:r>
            <a:r>
              <a:rPr lang="en-US" sz="800" dirty="0"/>
              <a:t>m</a:t>
            </a:r>
            <a:r>
              <a:rPr lang="en-US" sz="800" dirty="0" smtClean="0"/>
              <a:t>anual control bit to high</a:t>
            </a:r>
            <a:endParaRPr lang="en-US" sz="8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5400000">
            <a:off x="4114800" y="495300"/>
            <a:ext cx="304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16200000" flipH="1">
            <a:off x="4686300" y="457200"/>
            <a:ext cx="3048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609600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Manual mode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609600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Normal mode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152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Connect phone to Android IOIO</a:t>
            </a:r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3810000" y="38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828800" y="1524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System power up</a:t>
            </a:r>
          </a:p>
        </p:txBody>
      </p:sp>
      <p:cxnSp>
        <p:nvCxnSpPr>
          <p:cNvPr id="21" name="Straight Arrow Connector 20"/>
          <p:cNvCxnSpPr>
            <a:stCxn id="19" idx="3"/>
            <a:endCxn id="16" idx="1"/>
          </p:cNvCxnSpPr>
          <p:nvPr/>
        </p:nvCxnSpPr>
        <p:spPr>
          <a:xfrm>
            <a:off x="2667000" y="381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724400" y="1524000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Wait for user input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6" idx="2"/>
            <a:endCxn id="22" idx="0"/>
          </p:cNvCxnSpPr>
          <p:nvPr/>
        </p:nvCxnSpPr>
        <p:spPr>
          <a:xfrm>
            <a:off x="5143500" y="1371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stCxn id="22" idx="2"/>
            <a:endCxn id="22" idx="1"/>
          </p:cNvCxnSpPr>
          <p:nvPr/>
        </p:nvCxnSpPr>
        <p:spPr>
          <a:xfrm rot="5400000" flipH="1">
            <a:off x="4819650" y="1657350"/>
            <a:ext cx="228600" cy="419100"/>
          </a:xfrm>
          <a:prstGeom prst="bentConnector4">
            <a:avLst>
              <a:gd name="adj1" fmla="val -100000"/>
              <a:gd name="adj2" fmla="val 154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5" idx="2"/>
            <a:endCxn id="5" idx="1"/>
          </p:cNvCxnSpPr>
          <p:nvPr/>
        </p:nvCxnSpPr>
        <p:spPr>
          <a:xfrm rot="5400000" flipH="1">
            <a:off x="3676650" y="1047750"/>
            <a:ext cx="228600" cy="419100"/>
          </a:xfrm>
          <a:prstGeom prst="bentConnector4">
            <a:avLst>
              <a:gd name="adj1" fmla="val -100000"/>
              <a:gd name="adj2" fmla="val 1545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0400" y="1600200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 drink selected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taadmin</dc:creator>
  <cp:lastModifiedBy>taadmin</cp:lastModifiedBy>
  <cp:revision>1</cp:revision>
  <dcterms:created xsi:type="dcterms:W3CDTF">2014-04-29T15:43:18Z</dcterms:created>
  <dcterms:modified xsi:type="dcterms:W3CDTF">2014-04-29T15:51:45Z</dcterms:modified>
</cp:coreProperties>
</file>