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51E-1269-4ABD-B025-4E5BB07ED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B434F-6DC1-4D15-ABA0-D0D37C57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7ADD-6ED1-4F09-9033-77D0862A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B77D-6E4F-47C9-A5C5-F688B021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A0BB-C3FC-400F-84E7-54A40256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92F2-2006-4536-99B0-3C7150F0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261A5-6E7E-439D-9EE9-F295E8116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0EFC-6089-48FA-AE3F-B35859EF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020A-1168-4FEC-B47F-F107FB66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57FA-1684-4B22-931C-DF2C7463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92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BB421-37AB-491F-84C7-6A34B7823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71F30-ED16-4A19-8CFB-712CB905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AE25-EB73-46E6-9AA4-A7824D00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5905-C681-449F-B3C7-247328D9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89C2-E27F-4AD0-916F-1E9FFA56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2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9BB6-357E-4C65-8FCC-2C63CFF6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38A6-A8B8-4B67-BF70-E1259667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9A8C-0D09-4AD9-A7D5-8BD1FE3A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F016-313A-4F8B-B721-4D8AC752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94DE-6F08-4E2B-90FE-9DFCF387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49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C494-E8E1-4CC7-B4EB-0B0D6C32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98F3-34B6-4377-895F-592B7AB8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C02E2-763D-4EC7-B4FF-E62682A9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7496-5540-4231-8BC8-CF27E227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5FA7-44BF-45B7-AABF-B6BE200F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24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E531-56AE-4BCD-92CC-9294EB62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CF7A-0FCB-4BBB-B617-BB48D28FA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34CE6-F971-4EEB-AFBB-96B25810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4AC38-C3F0-4962-9EC7-92970730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BE68-6CC8-4734-B9B4-1CE8A7B7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4824E-08EA-419C-9F70-DA668443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6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CCA8-89E3-42C5-BA9C-FF873CB8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FAAC-4B80-42B7-A8E5-0DFC6534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0AB86-013B-4A99-9A35-E2BCA2855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09FF3-68C7-4AA7-BFC2-C35E546C0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62438-9B7D-4FD4-8E1F-04B87B1A4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6ABE4-D7A5-40ED-9163-2067BBB9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61B04-86B9-4C23-80DC-54FD83AA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46534-73AA-430E-95EC-7DF16C9D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9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8C23-F8E1-4DAD-9D36-E8F542D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80DA8-5F42-4E01-8C0C-2FBCE348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231D0-37B8-4909-9624-AE36CD7C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5742F-158B-4EA4-9F2A-B95A6B9B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5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057FE-FD2C-460E-A829-B5882FAE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86983-6858-449E-B70D-FE357F9C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69A9D-842D-4AAF-AE12-69B7DD0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7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B0F7-6410-48D8-802A-2C868D1D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56D3-20EC-4EF0-986B-8042F15F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7FC1-F202-4C0D-B353-8490CD86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12539-1F1C-4AB9-9614-048F6F48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AF46F-1475-4CEE-B2C2-25D93BF4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F6A60-5BA1-4150-A744-C45FD7BF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37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1FE9-4243-45F1-BB09-B7EE767E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5DAE8-E9DF-4448-BBAA-E85378FDE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C2849-2D00-48DF-9203-EF1B401C4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5C19A-394E-450B-97A3-8B511CD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72BA0-A4B5-463F-94AF-97E4BEEB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3B654-2A49-4B0C-9C48-07866452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36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9F6CF-BF3A-475A-9830-AEC37676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2224-303F-4593-9928-B8158AB0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3B99-AC4F-49A2-AA77-0B76F8A4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ECC5-87DA-454D-8FD7-DA319BDDF404}" type="datetimeFigureOut">
              <a:rPr lang="en-AU" smtClean="0"/>
              <a:t>17/03/2020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424E-585B-4E1E-B51C-EF2D0CCC9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F722-F609-4226-B48A-C6712FE5B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BB02-D461-4B64-87AD-0534279E51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41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4E926C6-AB9A-4F7E-999F-D4DC89B26021}"/>
              </a:ext>
            </a:extLst>
          </p:cNvPr>
          <p:cNvSpPr/>
          <p:nvPr/>
        </p:nvSpPr>
        <p:spPr>
          <a:xfrm>
            <a:off x="816479" y="3884809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Paper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CA14ED-9FA5-48DC-AEF1-346B2A879418}"/>
              </a:ext>
            </a:extLst>
          </p:cNvPr>
          <p:cNvSpPr/>
          <p:nvPr/>
        </p:nvSpPr>
        <p:spPr>
          <a:xfrm>
            <a:off x="4004687" y="3884809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Scissors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B7F14D-39B0-4529-B80A-7EC873394F2A}"/>
              </a:ext>
            </a:extLst>
          </p:cNvPr>
          <p:cNvSpPr/>
          <p:nvPr/>
        </p:nvSpPr>
        <p:spPr>
          <a:xfrm>
            <a:off x="2410583" y="1745113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Rock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E317E-8C14-4CB4-B91A-3CD91C5188F7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3123430" y="2457960"/>
            <a:ext cx="1003562" cy="1549154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B60392-3515-4F9D-81F6-A519F2589C27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1651631" y="4302385"/>
            <a:ext cx="2353056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9851CA-AE74-4212-9BBC-0071B2BE837C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1529326" y="2457960"/>
            <a:ext cx="1003562" cy="1549154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8890AC-A23B-430E-BEAF-E40AF2ADA1B9}"/>
              </a:ext>
            </a:extLst>
          </p:cNvPr>
          <p:cNvSpPr/>
          <p:nvPr/>
        </p:nvSpPr>
        <p:spPr>
          <a:xfrm>
            <a:off x="7058879" y="4262165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Spock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F9E07B-FD31-4C3F-9C70-1AAEAB711CC8}"/>
              </a:ext>
            </a:extLst>
          </p:cNvPr>
          <p:cNvSpPr/>
          <p:nvPr/>
        </p:nvSpPr>
        <p:spPr>
          <a:xfrm>
            <a:off x="9050190" y="4262165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Paper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FB2736-FC3B-4E29-A946-35A89EEBE8C2}"/>
              </a:ext>
            </a:extLst>
          </p:cNvPr>
          <p:cNvSpPr/>
          <p:nvPr/>
        </p:nvSpPr>
        <p:spPr>
          <a:xfrm>
            <a:off x="8020842" y="1287317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Rock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E0F486-7EA2-4F9B-B2B1-471C7FF10F80}"/>
              </a:ext>
            </a:extLst>
          </p:cNvPr>
          <p:cNvSpPr/>
          <p:nvPr/>
        </p:nvSpPr>
        <p:spPr>
          <a:xfrm>
            <a:off x="6426738" y="2460532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Lizard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F1F787-F1F9-42B7-8C90-56B7F757A945}"/>
              </a:ext>
            </a:extLst>
          </p:cNvPr>
          <p:cNvSpPr/>
          <p:nvPr/>
        </p:nvSpPr>
        <p:spPr>
          <a:xfrm>
            <a:off x="9677231" y="2460532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Scissors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FD5DFA-423F-4F90-A98E-002F5CC5802B}"/>
              </a:ext>
            </a:extLst>
          </p:cNvPr>
          <p:cNvCxnSpPr>
            <a:cxnSpLocks/>
            <a:stCxn id="21" idx="4"/>
            <a:endCxn id="15" idx="1"/>
          </p:cNvCxnSpPr>
          <p:nvPr/>
        </p:nvCxnSpPr>
        <p:spPr>
          <a:xfrm>
            <a:off x="6844314" y="3295684"/>
            <a:ext cx="336870" cy="108878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2FA3D3-821E-4C2B-AAEF-9BF670AEE149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7894031" y="4679741"/>
            <a:ext cx="1156159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0F96C4-A7F5-4B73-9169-A9844F9EBB7E}"/>
              </a:ext>
            </a:extLst>
          </p:cNvPr>
          <p:cNvCxnSpPr>
            <a:cxnSpLocks/>
            <a:stCxn id="22" idx="4"/>
            <a:endCxn id="16" idx="7"/>
          </p:cNvCxnSpPr>
          <p:nvPr/>
        </p:nvCxnSpPr>
        <p:spPr>
          <a:xfrm flipH="1">
            <a:off x="9763037" y="3295684"/>
            <a:ext cx="331770" cy="108878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338BC0-8A1B-445D-AB43-42CF825B774E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>
          <a:xfrm>
            <a:off x="8855994" y="1704893"/>
            <a:ext cx="943542" cy="877944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40843E-71C5-4776-A36F-112E52FB8334}"/>
              </a:ext>
            </a:extLst>
          </p:cNvPr>
          <p:cNvCxnSpPr>
            <a:cxnSpLocks/>
            <a:stCxn id="17" idx="2"/>
            <a:endCxn id="21" idx="7"/>
          </p:cNvCxnSpPr>
          <p:nvPr/>
        </p:nvCxnSpPr>
        <p:spPr>
          <a:xfrm flipH="1">
            <a:off x="7139585" y="1704893"/>
            <a:ext cx="881257" cy="877944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7397E0-C093-43BB-B1C9-4236DC844762}"/>
              </a:ext>
            </a:extLst>
          </p:cNvPr>
          <p:cNvCxnSpPr>
            <a:cxnSpLocks/>
            <a:stCxn id="15" idx="0"/>
            <a:endCxn id="17" idx="3"/>
          </p:cNvCxnSpPr>
          <p:nvPr/>
        </p:nvCxnSpPr>
        <p:spPr>
          <a:xfrm flipV="1">
            <a:off x="7476455" y="2000164"/>
            <a:ext cx="666692" cy="2262001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527CBE-4FA1-4477-BEDA-8C6B635E7C0B}"/>
              </a:ext>
            </a:extLst>
          </p:cNvPr>
          <p:cNvCxnSpPr>
            <a:cxnSpLocks/>
            <a:stCxn id="22" idx="2"/>
            <a:endCxn id="21" idx="6"/>
          </p:cNvCxnSpPr>
          <p:nvPr/>
        </p:nvCxnSpPr>
        <p:spPr>
          <a:xfrm flipH="1">
            <a:off x="7261890" y="2878108"/>
            <a:ext cx="241534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B3BE2F-B1FB-4C11-8426-F6E8A7A214BF}"/>
              </a:ext>
            </a:extLst>
          </p:cNvPr>
          <p:cNvCxnSpPr>
            <a:cxnSpLocks/>
            <a:stCxn id="16" idx="0"/>
            <a:endCxn id="17" idx="5"/>
          </p:cNvCxnSpPr>
          <p:nvPr/>
        </p:nvCxnSpPr>
        <p:spPr>
          <a:xfrm flipH="1" flipV="1">
            <a:off x="8733689" y="2000164"/>
            <a:ext cx="734077" cy="2262001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92951E-9926-41AB-8E6F-3D927ECC1DB4}"/>
              </a:ext>
            </a:extLst>
          </p:cNvPr>
          <p:cNvCxnSpPr>
            <a:cxnSpLocks/>
            <a:stCxn id="15" idx="7"/>
            <a:endCxn id="22" idx="3"/>
          </p:cNvCxnSpPr>
          <p:nvPr/>
        </p:nvCxnSpPr>
        <p:spPr>
          <a:xfrm flipV="1">
            <a:off x="7771726" y="3173379"/>
            <a:ext cx="2027810" cy="1211091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1C581E-1A25-4466-8EF9-6BC863996744}"/>
              </a:ext>
            </a:extLst>
          </p:cNvPr>
          <p:cNvCxnSpPr>
            <a:cxnSpLocks/>
            <a:stCxn id="21" idx="5"/>
            <a:endCxn id="16" idx="1"/>
          </p:cNvCxnSpPr>
          <p:nvPr/>
        </p:nvCxnSpPr>
        <p:spPr>
          <a:xfrm>
            <a:off x="7139585" y="3173379"/>
            <a:ext cx="2032910" cy="1211091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1178C4D-060D-40F0-A738-FA7935790F8E}"/>
              </a:ext>
            </a:extLst>
          </p:cNvPr>
          <p:cNvSpPr/>
          <p:nvPr/>
        </p:nvSpPr>
        <p:spPr>
          <a:xfrm>
            <a:off x="760025" y="1663744"/>
            <a:ext cx="4202119" cy="3175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52F1DD-D65D-49CC-8BA1-F6B111359D2F}"/>
              </a:ext>
            </a:extLst>
          </p:cNvPr>
          <p:cNvSpPr/>
          <p:nvPr/>
        </p:nvSpPr>
        <p:spPr>
          <a:xfrm>
            <a:off x="6267579" y="1178529"/>
            <a:ext cx="4395095" cy="40030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23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8F5FAE-48FE-44A1-81E9-DDF5E881EE01}"/>
              </a:ext>
            </a:extLst>
          </p:cNvPr>
          <p:cNvSpPr/>
          <p:nvPr/>
        </p:nvSpPr>
        <p:spPr>
          <a:xfrm>
            <a:off x="3810872" y="3516187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Water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C7432C-B1C6-446D-B1BC-3949C348A9D4}"/>
              </a:ext>
            </a:extLst>
          </p:cNvPr>
          <p:cNvSpPr/>
          <p:nvPr/>
        </p:nvSpPr>
        <p:spPr>
          <a:xfrm>
            <a:off x="7201881" y="3959093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Paper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34F076-6574-4DB6-9511-757CAB147C77}"/>
              </a:ext>
            </a:extLst>
          </p:cNvPr>
          <p:cNvSpPr/>
          <p:nvPr/>
        </p:nvSpPr>
        <p:spPr>
          <a:xfrm>
            <a:off x="7201881" y="1254186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Rock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4CE44E-E8CD-4CC1-AE31-38836043CFF5}"/>
              </a:ext>
            </a:extLst>
          </p:cNvPr>
          <p:cNvSpPr/>
          <p:nvPr/>
        </p:nvSpPr>
        <p:spPr>
          <a:xfrm>
            <a:off x="3810872" y="1671762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Fire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75E695-4AB8-4C86-BD5A-7FC48BC49B4A}"/>
              </a:ext>
            </a:extLst>
          </p:cNvPr>
          <p:cNvSpPr/>
          <p:nvPr/>
        </p:nvSpPr>
        <p:spPr>
          <a:xfrm>
            <a:off x="8858270" y="2427401"/>
            <a:ext cx="835152" cy="83515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/>
              <a:t>Scissors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3AA993-5E2D-426C-8FFD-597D19391E25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4228448" y="2506914"/>
            <a:ext cx="0" cy="1009273"/>
          </a:xfrm>
          <a:prstGeom prst="straightConnector1">
            <a:avLst/>
          </a:prstGeom>
          <a:ln w="28575">
            <a:solidFill>
              <a:schemeClr val="accent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62E2F5-DBEC-4293-8A3B-D569FEA14FED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523719" y="4229034"/>
            <a:ext cx="2678162" cy="167224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6EE838-FF3A-4D9A-9108-79B1F0D3395D}"/>
              </a:ext>
            </a:extLst>
          </p:cNvPr>
          <p:cNvCxnSpPr>
            <a:cxnSpLocks/>
            <a:stCxn id="8" idx="4"/>
            <a:endCxn id="5" idx="6"/>
          </p:cNvCxnSpPr>
          <p:nvPr/>
        </p:nvCxnSpPr>
        <p:spPr>
          <a:xfrm flipH="1">
            <a:off x="8037033" y="3262553"/>
            <a:ext cx="1238813" cy="111411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81DF69-C5EB-49F7-A867-5AF726E019C9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8037033" y="1671762"/>
            <a:ext cx="1238813" cy="755639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A98FFA-7C41-4C8C-825D-EF2C3164CE90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4523719" y="1967033"/>
            <a:ext cx="2800467" cy="1671459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69173-D702-431B-A4E7-4565D1F563D4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7619457" y="2089338"/>
            <a:ext cx="0" cy="1869755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4AFEAA-0512-4D2A-85E4-ADB103F7625B}"/>
              </a:ext>
            </a:extLst>
          </p:cNvPr>
          <p:cNvCxnSpPr>
            <a:cxnSpLocks/>
            <a:stCxn id="8" idx="3"/>
            <a:endCxn id="4" idx="6"/>
          </p:cNvCxnSpPr>
          <p:nvPr/>
        </p:nvCxnSpPr>
        <p:spPr>
          <a:xfrm flipH="1">
            <a:off x="4646024" y="3140248"/>
            <a:ext cx="4334551" cy="793515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5C19E1-2439-4DE3-871B-AEABA13D6532}"/>
              </a:ext>
            </a:extLst>
          </p:cNvPr>
          <p:cNvCxnSpPr>
            <a:cxnSpLocks/>
            <a:stCxn id="7" idx="7"/>
            <a:endCxn id="6" idx="2"/>
          </p:cNvCxnSpPr>
          <p:nvPr/>
        </p:nvCxnSpPr>
        <p:spPr>
          <a:xfrm flipV="1">
            <a:off x="4523719" y="1671762"/>
            <a:ext cx="2678162" cy="122305"/>
          </a:xfrm>
          <a:prstGeom prst="straightConnector1">
            <a:avLst/>
          </a:prstGeom>
          <a:ln w="28575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E7E732-2540-45FE-9A8C-3FBB2CA35FCE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4646024" y="2089338"/>
            <a:ext cx="4334551" cy="460368"/>
          </a:xfrm>
          <a:prstGeom prst="straightConnector1">
            <a:avLst/>
          </a:prstGeom>
          <a:ln w="28575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84B090-03FB-4DEB-99DC-5A7A618A6EB5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523719" y="2384609"/>
            <a:ext cx="2800467" cy="1696789"/>
          </a:xfrm>
          <a:prstGeom prst="straightConnector1">
            <a:avLst/>
          </a:prstGeom>
          <a:ln w="28575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222C1E3-43CA-4506-80B1-15D20E620185}"/>
              </a:ext>
            </a:extLst>
          </p:cNvPr>
          <p:cNvSpPr/>
          <p:nvPr/>
        </p:nvSpPr>
        <p:spPr>
          <a:xfrm>
            <a:off x="3578087" y="1178529"/>
            <a:ext cx="6270060" cy="37181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54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Lazaridis</dc:creator>
  <cp:lastModifiedBy>David Lazaridis</cp:lastModifiedBy>
  <cp:revision>5</cp:revision>
  <dcterms:created xsi:type="dcterms:W3CDTF">2020-03-17T11:37:19Z</dcterms:created>
  <dcterms:modified xsi:type="dcterms:W3CDTF">2020-03-17T11:57:01Z</dcterms:modified>
</cp:coreProperties>
</file>