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65" r:id="rId7"/>
    <p:sldId id="268" r:id="rId8"/>
    <p:sldId id="267" r:id="rId9"/>
    <p:sldId id="266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vmc.com/c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c.sjtu.edu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HCI2020</a:t>
            </a:r>
            <a:r>
              <a:rPr lang="zh-CN" altLang="en-US" sz="4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正式上课 </a:t>
            </a:r>
            <a:endParaRPr lang="zh-CN" altLang="en-US" sz="48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HCI2020</a:t>
            </a:r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网课模式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/>
              <a:t>授课形式</a:t>
            </a:r>
            <a:endParaRPr lang="en-US" altLang="zh-CN" sz="2200" dirty="0" smtClean="0"/>
          </a:p>
          <a:p>
            <a:pPr lvl="1"/>
            <a:r>
              <a:rPr lang="zh-CN" altLang="en-US" dirty="0" smtClean="0"/>
              <a:t>录播</a:t>
            </a:r>
            <a:r>
              <a:rPr lang="en-US" altLang="zh-CN" dirty="0" smtClean="0"/>
              <a:t>+</a:t>
            </a:r>
            <a:r>
              <a:rPr lang="zh-CN" altLang="en-US" dirty="0" smtClean="0"/>
              <a:t>直播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课程讲解内容用录播的形式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直播答疑、讨论和交流互动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59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HCI2020</a:t>
            </a:r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网课模式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线</a:t>
            </a:r>
            <a:r>
              <a:rPr lang="zh-CN" altLang="en-US" sz="2200" dirty="0" smtClean="0"/>
              <a:t>下学习</a:t>
            </a:r>
            <a:endParaRPr lang="en-US" altLang="zh-CN" sz="2200" dirty="0" smtClean="0"/>
          </a:p>
          <a:p>
            <a:pPr lvl="1"/>
            <a:r>
              <a:rPr lang="zh-CN" altLang="en-US" dirty="0" smtClean="0"/>
              <a:t>下载课件预习、复习，完善笔记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提出问题，查找资料解答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分组选题、设计和开发，每组要做详细的工作计划，线下讨论推进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1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互动交流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7125493" cy="3909580"/>
          </a:xfrm>
        </p:spPr>
        <p:txBody>
          <a:bodyPr>
            <a:normAutofit/>
          </a:bodyPr>
          <a:lstStyle/>
          <a:p>
            <a:r>
              <a:rPr lang="zh-CN" altLang="en-US" sz="2200" dirty="0" smtClean="0"/>
              <a:t>投票活动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选出这个寒假全民隔离期间你最关注的外界信息</a:t>
            </a:r>
            <a:endParaRPr lang="en-US" altLang="zh-CN" sz="2000" dirty="0" smtClean="0"/>
          </a:p>
          <a:p>
            <a:pPr marL="1166813"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疫情发展</a:t>
            </a:r>
            <a:endParaRPr lang="en-US" altLang="zh-CN" dirty="0" smtClean="0"/>
          </a:p>
          <a:p>
            <a:pPr marL="1166813"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医护新闻</a:t>
            </a:r>
            <a:endParaRPr lang="en-US" altLang="zh-CN" dirty="0" smtClean="0"/>
          </a:p>
          <a:p>
            <a:pPr marL="1166813"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管控方法</a:t>
            </a:r>
            <a:endParaRPr lang="en-US" altLang="zh-CN" dirty="0" smtClean="0"/>
          </a:p>
          <a:p>
            <a:pPr marL="1166813"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民生状态</a:t>
            </a:r>
            <a:endParaRPr lang="en-US" altLang="zh-CN" dirty="0" smtClean="0"/>
          </a:p>
          <a:p>
            <a:pPr marL="1166813" lvl="1">
              <a:buFont typeface="Wingdings" panose="05000000000000000000" pitchFamily="2" charset="2"/>
              <a:buChar char="p"/>
            </a:pPr>
            <a:r>
              <a:rPr lang="zh-CN" altLang="en-US" dirty="0"/>
              <a:t>追</a:t>
            </a:r>
            <a:r>
              <a:rPr lang="zh-CN" altLang="en-US" dirty="0" smtClean="0"/>
              <a:t>责反思</a:t>
            </a:r>
            <a:endParaRPr lang="en-US" altLang="zh-CN" dirty="0" smtClean="0"/>
          </a:p>
          <a:p>
            <a:pPr marL="1166813"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亲朋好友</a:t>
            </a:r>
            <a:endParaRPr lang="en-US" altLang="zh-CN" dirty="0" smtClean="0"/>
          </a:p>
          <a:p>
            <a:pPr marL="1166813"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不太关心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39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首先做个交互技能测试 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CPS</a:t>
            </a:r>
            <a:r>
              <a:rPr lang="zh-CN" altLang="en-US" dirty="0"/>
              <a:t>测试</a:t>
            </a:r>
            <a:r>
              <a:rPr lang="en-US" altLang="zh-CN" dirty="0"/>
              <a:t>_</a:t>
            </a:r>
            <a:r>
              <a:rPr lang="zh-CN" altLang="en-US" dirty="0"/>
              <a:t>鼠标点击</a:t>
            </a:r>
            <a:r>
              <a:rPr lang="zh-CN" altLang="en-US" dirty="0" smtClean="0"/>
              <a:t>速度在线测试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r>
              <a:rPr lang="en-US" altLang="zh-CN" dirty="0"/>
              <a:t>10</a:t>
            </a:r>
            <a:r>
              <a:rPr lang="zh-CN" altLang="en-US" dirty="0"/>
              <a:t>秒内鼠标点击速度</a:t>
            </a:r>
            <a:r>
              <a:rPr lang="zh-CN" altLang="en-US" dirty="0" smtClean="0"/>
              <a:t>平均值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www.5vmc.com/cps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完把你的测试数据发到</a:t>
            </a:r>
            <a:r>
              <a:rPr lang="en-US" altLang="zh-CN" dirty="0" smtClean="0"/>
              <a:t>Zoom</a:t>
            </a:r>
            <a:r>
              <a:rPr lang="zh-CN" altLang="en-US" dirty="0" smtClean="0"/>
              <a:t>留言区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0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首先做个交互技能测试 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CPS </a:t>
            </a:r>
            <a:r>
              <a:rPr lang="zh-CN" altLang="en-US" dirty="0" smtClean="0"/>
              <a:t>意即</a:t>
            </a:r>
            <a:r>
              <a:rPr lang="en-US" altLang="zh-CN" dirty="0" smtClean="0"/>
              <a:t>Click per second</a:t>
            </a:r>
          </a:p>
          <a:p>
            <a:r>
              <a:rPr lang="zh-CN" altLang="en-US" dirty="0" smtClean="0"/>
              <a:t>肖老师的测试结果</a:t>
            </a:r>
            <a:endParaRPr lang="en-US" altLang="zh-CN" dirty="0" smtClean="0"/>
          </a:p>
          <a:p>
            <a:r>
              <a:rPr lang="zh-CN" altLang="en-US" dirty="0" smtClean="0"/>
              <a:t>擂台赛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有比老师快的截图发群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36" y="2648361"/>
            <a:ext cx="6871187" cy="29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首先做个交互技能测试 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这个测试要</a:t>
            </a:r>
            <a:r>
              <a:rPr lang="zh-CN" altLang="en-US" dirty="0"/>
              <a:t>启发</a:t>
            </a:r>
            <a:r>
              <a:rPr lang="zh-CN" altLang="en-US" dirty="0" smtClean="0"/>
              <a:t>大家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人的身体机能是有限的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软件不能要求用户做他们做不到的事情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比如：每秒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次点击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88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分组讨论题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全民级现象描述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肥窄在家，吃喝玩乐，越来越懒得动弹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回想公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放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瑾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假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当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之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年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前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56" y="3392424"/>
            <a:ext cx="2256151" cy="3238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59" y="4138879"/>
            <a:ext cx="4032199" cy="24918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110" y="3861249"/>
            <a:ext cx="2155594" cy="27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分组讨论题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组讨论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r>
              <a:rPr lang="zh-CN" altLang="en-US" dirty="0" smtClean="0"/>
              <a:t>一</a:t>
            </a:r>
            <a:r>
              <a:rPr lang="zh-CN" altLang="en-US" dirty="0"/>
              <a:t>个可行又有效的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zh-CN" altLang="en-US" dirty="0"/>
              <a:t>肥宅在家每天都运动</a:t>
            </a:r>
            <a:r>
              <a:rPr lang="zh-CN" altLang="en-US" dirty="0" smtClean="0"/>
              <a:t>起来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保证每天半小时的运动</a:t>
            </a:r>
            <a:endParaRPr lang="en-US" altLang="zh-CN" dirty="0" smtClean="0"/>
          </a:p>
          <a:p>
            <a:r>
              <a:rPr lang="zh-CN" altLang="en-US" sz="2200" dirty="0" smtClean="0"/>
              <a:t>讨论时间</a:t>
            </a:r>
            <a:r>
              <a:rPr lang="en-US" altLang="zh-CN" sz="2200" dirty="0" smtClean="0"/>
              <a:t>15</a:t>
            </a:r>
            <a:r>
              <a:rPr lang="zh-CN" altLang="en-US" sz="2200" dirty="0" smtClean="0"/>
              <a:t>分钟</a:t>
            </a:r>
            <a:endParaRPr lang="en-US" altLang="zh-CN" sz="2200" dirty="0" smtClean="0"/>
          </a:p>
          <a:p>
            <a:r>
              <a:rPr lang="zh-CN" altLang="en-US" sz="2200" dirty="0" smtClean="0"/>
              <a:t>讨论结束把本组的总结发到</a:t>
            </a:r>
            <a:r>
              <a:rPr lang="en-US" altLang="zh-CN" sz="2200" dirty="0" smtClean="0"/>
              <a:t>zoom</a:t>
            </a:r>
            <a:r>
              <a:rPr lang="zh-CN" altLang="en-US" sz="2200" dirty="0" smtClean="0"/>
              <a:t>发言区，请标注本组同学名单</a:t>
            </a:r>
            <a:endParaRPr lang="en-US" altLang="zh-CN" sz="22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319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进入</a:t>
            </a:r>
            <a:r>
              <a:rPr lang="en-US" altLang="zh-CN" sz="4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Zoom</a:t>
            </a:r>
            <a:r>
              <a:rPr lang="zh-CN" altLang="en-US" sz="4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分组讨论区</a:t>
            </a:r>
            <a:endParaRPr lang="zh-CN" altLang="en-US" sz="48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书归正传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HCI2020</a:t>
            </a:r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网课模式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/>
              <a:t>线上课堂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按排课时间准时线上</a:t>
            </a:r>
            <a:r>
              <a:rPr lang="en-US" altLang="zh-CN" sz="2000" dirty="0" smtClean="0"/>
              <a:t>Zoom</a:t>
            </a:r>
            <a:r>
              <a:rPr lang="zh-CN" altLang="en-US" sz="2000" dirty="0" smtClean="0"/>
              <a:t>直播授课、听课、互动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课程</a:t>
            </a:r>
            <a:r>
              <a:rPr lang="en-US" altLang="zh-CN" sz="1800" dirty="0" smtClean="0"/>
              <a:t>Zoom</a:t>
            </a:r>
            <a:r>
              <a:rPr lang="zh-CN" altLang="en-US" sz="1800" dirty="0" smtClean="0"/>
              <a:t>会议</a:t>
            </a:r>
            <a:r>
              <a:rPr lang="zh-CN" altLang="en-US" sz="1800" dirty="0"/>
              <a:t>号：</a:t>
            </a:r>
            <a:r>
              <a:rPr lang="en-US" altLang="zh-CN" sz="1800" dirty="0" smtClean="0"/>
              <a:t>523368834</a:t>
            </a:r>
          </a:p>
          <a:p>
            <a:pPr lvl="2"/>
            <a:r>
              <a:rPr lang="zh-CN" altLang="en-US" sz="1800" dirty="0" smtClean="0"/>
              <a:t>密码</a:t>
            </a:r>
            <a:r>
              <a:rPr lang="zh-CN" altLang="en-US" sz="1800" dirty="0"/>
              <a:t>：</a:t>
            </a:r>
            <a:r>
              <a:rPr lang="en-US" altLang="zh-CN" sz="1800" dirty="0" smtClean="0"/>
              <a:t>01531160</a:t>
            </a:r>
          </a:p>
          <a:p>
            <a:pPr lvl="2"/>
            <a:r>
              <a:rPr lang="zh-CN" altLang="en-US" sz="1800" dirty="0" smtClean="0"/>
              <a:t>提前</a:t>
            </a:r>
            <a:r>
              <a:rPr lang="en-US" altLang="zh-CN" sz="1800" dirty="0" smtClean="0"/>
              <a:t>5</a:t>
            </a:r>
            <a:r>
              <a:rPr lang="zh-CN" altLang="en-US" sz="1800" smtClean="0"/>
              <a:t>分钟进入</a:t>
            </a:r>
            <a:endParaRPr lang="en-US" altLang="zh-CN" sz="1800" dirty="0" smtClean="0"/>
          </a:p>
          <a:p>
            <a:pPr lvl="1"/>
            <a:r>
              <a:rPr lang="en-US" altLang="zh-CN" sz="2000" dirty="0" smtClean="0"/>
              <a:t>Canvas</a:t>
            </a:r>
            <a:r>
              <a:rPr lang="zh-CN" altLang="en-US" sz="2000" dirty="0" smtClean="0"/>
              <a:t>平台获取课件、作业、讨论主题等资料，并提交作业</a:t>
            </a:r>
            <a:endParaRPr lang="en-US" altLang="zh-CN" sz="2000" dirty="0" smtClean="0"/>
          </a:p>
          <a:p>
            <a:pPr lvl="2"/>
            <a:r>
              <a:rPr lang="en-US" altLang="zh-CN" sz="1800" dirty="0">
                <a:hlinkClick r:id="rId2"/>
              </a:rPr>
              <a:t>https://oc.sjtu.edu.cn/</a:t>
            </a:r>
            <a:endParaRPr lang="en-US" altLang="zh-CN" sz="2000" dirty="0"/>
          </a:p>
          <a:p>
            <a:pPr lvl="1"/>
            <a:r>
              <a:rPr lang="zh-CN" altLang="en-US" dirty="0"/>
              <a:t>微</a:t>
            </a:r>
            <a:r>
              <a:rPr lang="zh-CN" altLang="en-US" dirty="0" smtClean="0"/>
              <a:t>信平台辅助交流、互动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42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180</TotalTime>
  <Words>345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方正粗黑宋简体</vt:lpstr>
      <vt:lpstr>Arial</vt:lpstr>
      <vt:lpstr>Rockwell</vt:lpstr>
      <vt:lpstr>Wingdings</vt:lpstr>
      <vt:lpstr>Gallery</vt:lpstr>
      <vt:lpstr>HCI2020正式上课 </vt:lpstr>
      <vt:lpstr>首先做个交互技能测试 </vt:lpstr>
      <vt:lpstr>首先做个交互技能测试 </vt:lpstr>
      <vt:lpstr>首先做个交互技能测试 </vt:lpstr>
      <vt:lpstr>分组讨论题</vt:lpstr>
      <vt:lpstr>分组讨论题</vt:lpstr>
      <vt:lpstr>进入Zoom分组讨论区</vt:lpstr>
      <vt:lpstr>书归正传</vt:lpstr>
      <vt:lpstr>HCI2020网课模式</vt:lpstr>
      <vt:lpstr>HCI2020网课模式</vt:lpstr>
      <vt:lpstr>HCI2020网课模式</vt:lpstr>
      <vt:lpstr>互动交流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HCI2020上课准备</dc:title>
  <dc:creator>dongdeli</dc:creator>
  <cp:lastModifiedBy>dongdeli</cp:lastModifiedBy>
  <cp:revision>21</cp:revision>
  <dcterms:created xsi:type="dcterms:W3CDTF">2020-02-23T02:32:21Z</dcterms:created>
  <dcterms:modified xsi:type="dcterms:W3CDTF">2020-02-23T07:51:31Z</dcterms:modified>
</cp:coreProperties>
</file>