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58" d="100"/>
          <a:sy n="58" d="100"/>
        </p:scale>
        <p:origin x="4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ll.001.png" descr="all.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all.010.png" descr="all.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above.001.png" descr="above.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bove.002.png" descr="above.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above.003.png" descr="above.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tech.001.png" descr="tech.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tech.002.png" descr="tech.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tech.003.png" descr="tech.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ech.004.png" descr="tech.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tech.005.png" descr="tech.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ech.006.png" descr="tech.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all.002.png" descr="all.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tech.007.png" descr="tech.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tech.008.png" descr="tech.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tech.009.png" descr="tech.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tech.010.png" descr="tech.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tech.011.png" descr="tech.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all.022.png" descr="all.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all.003.png" descr="all.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all.004.png" descr="all.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ll.005.png" descr="all.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all.006.png" descr="all.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all.007.png" descr="all.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all.008.png" descr="all.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all.009.png" descr="all.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自訂</PresentationFormat>
  <Paragraphs>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Qingping Yue</cp:lastModifiedBy>
  <cp:revision>1</cp:revision>
  <dcterms:modified xsi:type="dcterms:W3CDTF">2020-03-29T15:30:29Z</dcterms:modified>
</cp:coreProperties>
</file>