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ll.001.png" descr="all.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all.010.png" descr="all.0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ech.001.png" descr="tech.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tech.002.png" descr="tech.0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tech.003.png" descr="tech.0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tech.004.png" descr="tech.0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tech.005.png" descr="tech.0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tech.006.png" descr="tech.0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ech.007.png" descr="tech.0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tech.008.png" descr="tech.0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ech.009.png" descr="tech.0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all.002.png" descr="all.0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tech.010.png" descr="tech.0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tech.011.png" descr="tech.0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all.022.png" descr="all.0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all.003.png" descr="all.0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all.004.png" descr="all.0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ll.005.png" descr="all.0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all.006.png" descr="all.0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all.007.png" descr="all.0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all.008.png" descr="all.0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all.009.png" descr="all.0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