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4D8F-1BCE-4ACF-BCFC-5042166238C6}" type="datetimeFigureOut">
              <a:rPr lang="en-GB" smtClean="0"/>
              <a:t>25/09/2010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A008-BFA1-46B3-B4EF-1B2718B7CC9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4D8F-1BCE-4ACF-BCFC-5042166238C6}" type="datetimeFigureOut">
              <a:rPr lang="en-GB" smtClean="0"/>
              <a:t>25/09/2010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A008-BFA1-46B3-B4EF-1B2718B7CC9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4D8F-1BCE-4ACF-BCFC-5042166238C6}" type="datetimeFigureOut">
              <a:rPr lang="en-GB" smtClean="0"/>
              <a:t>25/09/2010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A008-BFA1-46B3-B4EF-1B2718B7CC9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4D8F-1BCE-4ACF-BCFC-5042166238C6}" type="datetimeFigureOut">
              <a:rPr lang="en-GB" smtClean="0"/>
              <a:t>25/09/2010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A008-BFA1-46B3-B4EF-1B2718B7CC9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4D8F-1BCE-4ACF-BCFC-5042166238C6}" type="datetimeFigureOut">
              <a:rPr lang="en-GB" smtClean="0"/>
              <a:t>25/09/2010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A008-BFA1-46B3-B4EF-1B2718B7CC9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4D8F-1BCE-4ACF-BCFC-5042166238C6}" type="datetimeFigureOut">
              <a:rPr lang="en-GB" smtClean="0"/>
              <a:t>25/09/2010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A008-BFA1-46B3-B4EF-1B2718B7CC9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4D8F-1BCE-4ACF-BCFC-5042166238C6}" type="datetimeFigureOut">
              <a:rPr lang="en-GB" smtClean="0"/>
              <a:t>25/09/2010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A008-BFA1-46B3-B4EF-1B2718B7CC9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4D8F-1BCE-4ACF-BCFC-5042166238C6}" type="datetimeFigureOut">
              <a:rPr lang="en-GB" smtClean="0"/>
              <a:t>25/09/2010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A008-BFA1-46B3-B4EF-1B2718B7CC9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4D8F-1BCE-4ACF-BCFC-5042166238C6}" type="datetimeFigureOut">
              <a:rPr lang="en-GB" smtClean="0"/>
              <a:t>25/09/2010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A008-BFA1-46B3-B4EF-1B2718B7CC9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4D8F-1BCE-4ACF-BCFC-5042166238C6}" type="datetimeFigureOut">
              <a:rPr lang="en-GB" smtClean="0"/>
              <a:t>25/09/2010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A008-BFA1-46B3-B4EF-1B2718B7CC9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4D8F-1BCE-4ACF-BCFC-5042166238C6}" type="datetimeFigureOut">
              <a:rPr lang="en-GB" smtClean="0"/>
              <a:t>25/09/2010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A008-BFA1-46B3-B4EF-1B2718B7CC9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34D8F-1BCE-4ACF-BCFC-5042166238C6}" type="datetimeFigureOut">
              <a:rPr lang="en-GB" smtClean="0"/>
              <a:t>25/09/2010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CA008-BFA1-46B3-B4EF-1B2718B7CC9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Refactoring golf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Dave Cleal, Mike Hill, Ivan Moore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intent of the scoring system is to reward </a:t>
            </a:r>
            <a:r>
              <a:rPr lang="en-GB" dirty="0" err="1" smtClean="0"/>
              <a:t>refactorings</a:t>
            </a:r>
            <a:r>
              <a:rPr lang="en-GB" dirty="0" smtClean="0"/>
              <a:t> that are</a:t>
            </a:r>
          </a:p>
          <a:p>
            <a:pPr lvl="1"/>
            <a:r>
              <a:rPr lang="en-GB" dirty="0" smtClean="0"/>
              <a:t>Safe (most important)</a:t>
            </a:r>
          </a:p>
          <a:p>
            <a:pPr lvl="1"/>
            <a:r>
              <a:rPr lang="en-GB" dirty="0" smtClean="0"/>
              <a:t>Quick (less important)</a:t>
            </a:r>
          </a:p>
          <a:p>
            <a:r>
              <a:rPr lang="en-GB" dirty="0" smtClean="0"/>
              <a:t>We reserve the right to change the scoring system as we go, either to penalise anyone that “games” it, or to make sure our favourite refactoring wins.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Zero points</a:t>
            </a:r>
          </a:p>
          <a:p>
            <a:pPr lvl="1"/>
            <a:r>
              <a:rPr lang="en-GB" dirty="0" smtClean="0"/>
              <a:t>Rename, Reformat, Navigate, </a:t>
            </a:r>
            <a:r>
              <a:rPr lang="en-GB" dirty="0" smtClean="0"/>
              <a:t>Select</a:t>
            </a:r>
            <a:endParaRPr lang="en-GB" dirty="0" smtClean="0"/>
          </a:p>
          <a:p>
            <a:r>
              <a:rPr lang="en-GB" dirty="0" smtClean="0"/>
              <a:t>One point</a:t>
            </a:r>
          </a:p>
          <a:p>
            <a:pPr lvl="1"/>
            <a:r>
              <a:rPr lang="en-GB" dirty="0" smtClean="0"/>
              <a:t>IDE-guaranteed </a:t>
            </a:r>
            <a:r>
              <a:rPr lang="en-GB" dirty="0" err="1" smtClean="0"/>
              <a:t>refactorings</a:t>
            </a:r>
            <a:r>
              <a:rPr lang="en-GB" dirty="0" smtClean="0"/>
              <a:t>: extract variable, extract method, etc</a:t>
            </a:r>
          </a:p>
          <a:p>
            <a:r>
              <a:rPr lang="en-GB" dirty="0" smtClean="0"/>
              <a:t>Two points</a:t>
            </a:r>
          </a:p>
          <a:p>
            <a:pPr lvl="1"/>
            <a:r>
              <a:rPr lang="en-GB" dirty="0" smtClean="0"/>
              <a:t>All other moves that don’t change the behaviour of the code (i.e. the tests still pass)</a:t>
            </a:r>
          </a:p>
          <a:p>
            <a:r>
              <a:rPr lang="en-GB" dirty="0" smtClean="0"/>
              <a:t>Three points</a:t>
            </a:r>
          </a:p>
          <a:p>
            <a:pPr lvl="1"/>
            <a:r>
              <a:rPr lang="en-GB" dirty="0" smtClean="0"/>
              <a:t>All moves that DO change the code behaviour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While the code behaviour is changed…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i="1" dirty="0" smtClean="0"/>
              <a:t>All </a:t>
            </a:r>
            <a:r>
              <a:rPr lang="en-GB" dirty="0" smtClean="0"/>
              <a:t>moves count three points, including the one that puts it back.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a move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Cut, paste, copy are all single moves</a:t>
            </a:r>
          </a:p>
          <a:p>
            <a:r>
              <a:rPr lang="en-GB" dirty="0" smtClean="0"/>
              <a:t>A refactoring operation in the IDE is a single move, even if it involves a multi-field or two–stage dialog</a:t>
            </a:r>
          </a:p>
          <a:p>
            <a:r>
              <a:rPr lang="en-GB" dirty="0" smtClean="0"/>
              <a:t>Typing is roughly one move per bit of syntax, but ask. For example “new Thing();” is one move,  “Thing </a:t>
            </a:r>
            <a:r>
              <a:rPr lang="en-GB" dirty="0" err="1" smtClean="0"/>
              <a:t>myThing</a:t>
            </a:r>
            <a:r>
              <a:rPr lang="en-GB" dirty="0" smtClean="0"/>
              <a:t> = new Thing();” is two moves.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205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Refactoring golf</vt:lpstr>
      <vt:lpstr>Scoring</vt:lpstr>
      <vt:lpstr>Points</vt:lpstr>
      <vt:lpstr>While the code behaviour is changed…</vt:lpstr>
      <vt:lpstr>What’s a move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golf</dc:title>
  <dc:creator>Dave Cleal</dc:creator>
  <cp:lastModifiedBy>Dave Cleal</cp:lastModifiedBy>
  <cp:revision>4</cp:revision>
  <dcterms:created xsi:type="dcterms:W3CDTF">2010-09-25T13:00:40Z</dcterms:created>
  <dcterms:modified xsi:type="dcterms:W3CDTF">2010-09-25T13:31:52Z</dcterms:modified>
</cp:coreProperties>
</file>