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4572000"/>
  <p:notesSz cx="6858000" cy="9144000"/>
  <p:defaultTextStyle>
    <a:defPPr>
      <a:defRPr lang="en-US"/>
    </a:defPPr>
    <a:lvl1pPr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13"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26"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341"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453" algn="l" defTabSz="4571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566" algn="l" defTabSz="91422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679" algn="l" defTabSz="91422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794" algn="l" defTabSz="91422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907" algn="l" defTabSz="91422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F21"/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94610" autoAdjust="0"/>
  </p:normalViewPr>
  <p:slideViewPr>
    <p:cSldViewPr snapToGrid="0" snapToObjects="1">
      <p:cViewPr>
        <p:scale>
          <a:sx n="92" d="100"/>
          <a:sy n="92" d="100"/>
        </p:scale>
        <p:origin x="-1338" y="-678"/>
      </p:cViewPr>
      <p:guideLst>
        <p:guide orient="horz" pos="14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A7D938F-4050-4E5B-8427-9793C55BBE3D}" type="datetimeFigureOut">
              <a:rPr lang="en-US"/>
              <a:pPr>
                <a:defRPr/>
              </a:pPr>
              <a:t>6/8/2016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F79098E-DEAC-4969-953A-9DB3C4FA8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32481-77E8-4542-BBEA-89E9BFC9FF5A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F2C5-1561-4C93-BA2D-68CA966CC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F2C5-1561-4C93-BA2D-68CA966CCF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39520"/>
            <a:ext cx="6400800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867408"/>
            <a:ext cx="9144000" cy="6217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508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pPr>
              <a:defRPr/>
            </a:pPr>
            <a:fld id="{5D1C1887-857B-4DAF-AE49-D3F48C26F77E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8D78A-7193-4ACE-8F51-6DF1F7414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C4AF1-F4F1-4E06-A0F5-9633B73EBEF8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6E312-D21C-4D0A-B36E-71940A43E4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6027"/>
            <a:ext cx="1295400" cy="2878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812800"/>
            <a:ext cx="5181600" cy="2844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AEC42-538C-4260-9548-0F4318FA9B90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02999-799F-49CB-B44E-11A5FB3857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5600"/>
            <a:ext cx="6400800" cy="203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441ED3-55B4-4058-B389-D9C00C2C6DDE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510D5-FCC8-4352-9198-A3428973C4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078992"/>
            <a:ext cx="9144000" cy="6217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B1EC42-224D-47E5-B588-2F779634D8FD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2FE8A-5C41-454F-B336-AC2F20F2E9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789641"/>
            <a:ext cx="9144000" cy="621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73512"/>
            <a:ext cx="6248400" cy="970915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002453"/>
            <a:ext cx="6248400" cy="1044575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789641"/>
            <a:ext cx="9144000" cy="6217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625600"/>
            <a:ext cx="3124200" cy="208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46EE46-CA91-41FC-B429-9BE4F34BDA87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37D85-240E-428D-A225-9439C53358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625600"/>
            <a:ext cx="3124200" cy="208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078992"/>
            <a:ext cx="9144000" cy="6217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078992"/>
            <a:ext cx="9144000" cy="621792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1879600"/>
            <a:ext cx="31242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1879600"/>
            <a:ext cx="31242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74801"/>
            <a:ext cx="3125788" cy="30089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72768"/>
            <a:ext cx="3127375" cy="2987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54A47E-5C3B-4133-A978-16794A938941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1FFE4-E813-4C04-BA9C-E96B839DF6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645575-309C-4583-8201-0553CFC169E4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CFC01-5076-4DA1-BE05-40E4DF51EE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078992"/>
            <a:ext cx="9144000" cy="6217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D50A1C-70F2-4346-8DE4-4D2344FEAB07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BD5F8-1DC6-4AE0-9C6E-4AC7974C1F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117600"/>
            <a:ext cx="2819399" cy="399627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517227"/>
            <a:ext cx="2819399" cy="193717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854890-0696-4451-BBCA-348733A03B6C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4B59-DEFC-4467-BE65-B72CD3CC98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117600"/>
            <a:ext cx="327660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231392"/>
            <a:ext cx="3090672" cy="2060448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117600"/>
            <a:ext cx="2819400" cy="399627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270000"/>
            <a:ext cx="2971800" cy="19812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517904"/>
            <a:ext cx="2819400" cy="191685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77B849-4F7B-42E2-A3C8-E6C19DD801C7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B4072-C573-477C-9668-9946722F7B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863600"/>
            <a:ext cx="64008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371600"/>
            <a:ext cx="6400800" cy="2286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237567"/>
            <a:ext cx="2133600" cy="2434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29CFBF3C-DF0E-483A-8CDF-4BA871276625}" type="datetimeFigureOut">
              <a:rPr lang="en-US" smtClean="0"/>
              <a:pPr>
                <a:defRPr/>
              </a:pPr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237567"/>
            <a:ext cx="320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242816"/>
            <a:ext cx="2133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C74A50AA-99B1-4100-9C3F-00AC3B2932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65088" y="3835307"/>
            <a:ext cx="9261476" cy="776815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9075" y="3815919"/>
            <a:ext cx="9188993" cy="815590"/>
          </a:xfrm>
          <a:prstGeom prst="rect">
            <a:avLst/>
          </a:prstGeom>
          <a:noFill/>
        </p:spPr>
        <p:txBody>
          <a:bodyPr lIns="91422" tIns="45711" rIns="91422" bIns="4571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Contact: </a:t>
            </a:r>
            <a:r>
              <a:rPr lang="en-US" sz="23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dclmgmt@gmail.com</a:t>
            </a:r>
            <a: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 </a:t>
            </a:r>
            <a:b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</a:br>
            <a:r>
              <a:rPr lang="en-US" sz="2300" b="1" spc="150" dirty="0" smtClean="0">
                <a:ln w="11430"/>
                <a:solidFill>
                  <a:srgbClr val="FFFFF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Call </a:t>
            </a:r>
            <a:r>
              <a:rPr lang="en-US" sz="2400" dirty="0" smtClean="0">
                <a:solidFill>
                  <a:schemeClr val="bg1"/>
                </a:solidFill>
              </a:rPr>
              <a:t>469-608-0DCL </a:t>
            </a:r>
            <a:r>
              <a:rPr lang="en-US" sz="2400" dirty="0">
                <a:solidFill>
                  <a:schemeClr val="bg1"/>
                </a:solidFill>
              </a:rPr>
              <a:t>or </a:t>
            </a:r>
            <a:r>
              <a:rPr lang="en-US" sz="2400" dirty="0" smtClean="0">
                <a:solidFill>
                  <a:schemeClr val="bg1"/>
                </a:solidFill>
              </a:rPr>
              <a:t>469-608-0325</a:t>
            </a:r>
            <a:endParaRPr lang="en-US" sz="2300" b="1" spc="150" dirty="0">
              <a:ln w="11430"/>
              <a:solidFill>
                <a:srgbClr val="FFFFF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44450" y="14681"/>
            <a:ext cx="9188450" cy="776815"/>
          </a:xfrm>
          <a:prstGeom prst="rect">
            <a:avLst/>
          </a:prstGeom>
          <a:solidFill>
            <a:schemeClr val="tx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2959" y="209972"/>
            <a:ext cx="9188993" cy="1061811"/>
          </a:xfrm>
          <a:prstGeom prst="rect">
            <a:avLst/>
          </a:prstGeom>
          <a:noFill/>
        </p:spPr>
        <p:txBody>
          <a:bodyPr lIns="91422" tIns="45711" rIns="91422" bIns="4571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Dallas Cricket League Presents</a:t>
            </a:r>
            <a:endParaRPr lang="en-US" sz="3100" b="1" spc="150" dirty="0" smtClean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100" b="1" spc="150" dirty="0">
              <a:ln w="11430"/>
              <a:solidFill>
                <a:srgbClr val="FFFFF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9074" y="791496"/>
            <a:ext cx="9163074" cy="5232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Season 2 Corporate Champions Trophy 2016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6359" y="1613135"/>
            <a:ext cx="74721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Starting on 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July 23</a:t>
            </a:r>
            <a:r>
              <a:rPr lang="en-US" sz="2400" b="1" spc="150" baseline="3000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rd 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August 20</a:t>
            </a:r>
            <a:r>
              <a:rPr lang="en-US" sz="2400" b="1" spc="150" baseline="3000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</a:t>
            </a:r>
            <a:r>
              <a:rPr lang="en-US" sz="2400" b="1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2016</a:t>
            </a:r>
            <a:endParaRPr lang="en-US" sz="2400" b="1" spc="150" dirty="0" smtClean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www.dallascricket.net</a:t>
            </a:r>
            <a:b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spc="150" dirty="0">
                <a:ln w="11430"/>
                <a:solidFill>
                  <a:srgbClr val="00206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Registration </a:t>
            </a:r>
            <a:r>
              <a:rPr lang="en-US" sz="2400" b="1" spc="150" dirty="0" smtClean="0">
                <a:ln w="11430"/>
                <a:solidFill>
                  <a:srgbClr val="00206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open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Venue: Russell Creek Park, 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Plano</a:t>
            </a:r>
            <a:endParaRPr lang="en-U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" y="33100"/>
            <a:ext cx="706582" cy="7313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97" y="47328"/>
            <a:ext cx="706582" cy="731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135" y="1314698"/>
            <a:ext cx="846864" cy="25405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" y="1314698"/>
            <a:ext cx="840203" cy="25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10225</TotalTime>
  <Words>23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</dc:creator>
  <cp:lastModifiedBy>Nijjar, Kuljit-Singh</cp:lastModifiedBy>
  <cp:revision>228</cp:revision>
  <cp:lastPrinted>2014-02-06T05:44:14Z</cp:lastPrinted>
  <dcterms:created xsi:type="dcterms:W3CDTF">2014-02-06T05:11:16Z</dcterms:created>
  <dcterms:modified xsi:type="dcterms:W3CDTF">2016-06-09T01:06:05Z</dcterms:modified>
</cp:coreProperties>
</file>