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0" r:id="rId1"/>
  </p:sldMasterIdLst>
  <p:notesMasterIdLst>
    <p:notesMasterId r:id="rId4"/>
  </p:notesMasterIdLst>
  <p:handoutMasterIdLst>
    <p:handoutMasterId r:id="rId5"/>
  </p:handoutMasterIdLst>
  <p:sldIdLst>
    <p:sldId id="265" r:id="rId2"/>
    <p:sldId id="266" r:id="rId3"/>
  </p:sldIdLst>
  <p:sldSz cx="9144000" cy="4572000"/>
  <p:notesSz cx="6858000" cy="9144000"/>
  <p:defaultTextStyle>
    <a:defPPr>
      <a:defRPr lang="en-US"/>
    </a:defPPr>
    <a:lvl1pPr algn="l" defTabSz="4571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13" algn="l" defTabSz="4571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226" algn="l" defTabSz="4571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341" algn="l" defTabSz="4571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453" algn="l" defTabSz="4571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566" algn="l" defTabSz="91422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679" algn="l" defTabSz="91422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199794" algn="l" defTabSz="91422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6907" algn="l" defTabSz="91422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94610" autoAdjust="0"/>
  </p:normalViewPr>
  <p:slideViewPr>
    <p:cSldViewPr snapToGrid="0" snapToObjects="1">
      <p:cViewPr>
        <p:scale>
          <a:sx n="92" d="100"/>
          <a:sy n="92" d="100"/>
        </p:scale>
        <p:origin x="-1290" y="-678"/>
      </p:cViewPr>
      <p:guideLst>
        <p:guide orient="horz" pos="14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A7D938F-4050-4E5B-8427-9793C55BBE3D}" type="datetimeFigureOut">
              <a:rPr lang="en-US"/>
              <a:pPr>
                <a:defRPr/>
              </a:pPr>
              <a:t>6/8/2016</a:t>
            </a:fld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F79098E-DEAC-4969-953A-9DB3C4FA8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32481-77E8-4542-BBEA-89E9BFC9FF5A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EF2C5-1561-4C93-BA2D-68CA966CCF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79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EF2C5-1561-4C93-BA2D-68CA966CCF5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EF2C5-1561-4C93-BA2D-68CA966CCF5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1" y="219456"/>
            <a:ext cx="8532055" cy="4131213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289441"/>
            <a:ext cx="8306809" cy="207264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213471"/>
            <a:ext cx="7772400" cy="12192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2456688"/>
            <a:ext cx="7772400" cy="6096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D1C1887-857B-4DAF-AE49-D3F48C26F77E}" type="datetimeFigureOut">
              <a:rPr lang="en-US" smtClean="0"/>
              <a:pPr>
                <a:defRPr/>
              </a:pPr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1C8D78A-7193-4ACE-8F51-6DF1F7414F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322320"/>
            <a:ext cx="8183880" cy="70104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53568"/>
            <a:ext cx="8183880" cy="279196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1C4AF1-F4F1-4E06-A0F5-9633B73EBEF8}" type="datetimeFigureOut">
              <a:rPr lang="en-US" smtClean="0"/>
              <a:pPr>
                <a:defRPr/>
              </a:pPr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CA6E312-D21C-4D0A-B36E-71940A43E4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55603"/>
            <a:ext cx="1981200" cy="35051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55602"/>
            <a:ext cx="5943600" cy="35052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1BAEC42-538C-4260-9548-0F4318FA9B90}" type="datetimeFigureOut">
              <a:rPr lang="en-US" smtClean="0"/>
              <a:pPr>
                <a:defRPr/>
              </a:pPr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3902999-799F-49CB-B44E-11A5FB3857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322320"/>
            <a:ext cx="8183880" cy="70104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353568"/>
            <a:ext cx="8183880" cy="2791968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5441ED3-55B4-4058-B389-D9C00C2C6DDE}" type="datetimeFigureOut">
              <a:rPr lang="en-US" smtClean="0"/>
              <a:pPr>
                <a:defRPr/>
              </a:pPr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3510D5-FCC8-4352-9198-A3428973C4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1" y="219456"/>
            <a:ext cx="8532055" cy="4131213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289442"/>
            <a:ext cx="8306809" cy="289421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3285744"/>
            <a:ext cx="8183880" cy="451104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3749656"/>
            <a:ext cx="8183880" cy="280416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B1EC42-224D-47E5-B588-2F779634D8FD}" type="datetimeFigureOut">
              <a:rPr lang="en-US" smtClean="0"/>
              <a:pPr>
                <a:defRPr/>
              </a:pPr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C72FE8A-5C41-454F-B336-AC2F20F2E9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353568"/>
            <a:ext cx="3931920" cy="292608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353568"/>
            <a:ext cx="3931920" cy="292608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F46EE46-CA91-41FC-B429-9BE4F34BDA87}" type="datetimeFigureOut">
              <a:rPr lang="en-US" smtClean="0"/>
              <a:pPr>
                <a:defRPr/>
              </a:pPr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1837D85-240E-428D-A225-9439C53358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322320"/>
            <a:ext cx="8183880" cy="70104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386292"/>
            <a:ext cx="3931920" cy="528108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386292"/>
            <a:ext cx="3931920" cy="528108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965200"/>
            <a:ext cx="3931920" cy="232664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965200"/>
            <a:ext cx="3931920" cy="232664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D54A47E-5C3B-4133-A978-16794A938941}" type="datetimeFigureOut">
              <a:rPr lang="en-US" smtClean="0"/>
              <a:pPr>
                <a:defRPr/>
              </a:pPr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911FFE4-E813-4C04-BA9C-E96B839DF6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6645575-309C-4583-8201-0553CFC169E4}" type="datetimeFigureOut">
              <a:rPr lang="en-US" smtClean="0"/>
              <a:pPr>
                <a:defRPr/>
              </a:pPr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BCCFC01-5076-4DA1-BE05-40E4DF51EE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1" y="219456"/>
            <a:ext cx="8532055" cy="4131213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9D50A1C-70F2-4346-8DE4-4D2344FEAB07}" type="datetimeFigureOut">
              <a:rPr lang="en-US" smtClean="0"/>
              <a:pPr>
                <a:defRPr/>
              </a:pPr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9BBD5F8-1DC6-4AE0-9C6E-4AC7974C1F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355600"/>
            <a:ext cx="2971800" cy="6096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965201"/>
            <a:ext cx="2971800" cy="2804075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3" y="620096"/>
            <a:ext cx="4626159" cy="314960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8854890-0696-4451-BBCA-348733A03B6C}" type="datetimeFigureOut">
              <a:rPr lang="en-US" smtClean="0"/>
              <a:pPr>
                <a:defRPr/>
              </a:pPr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14A4B59-DEFC-4467-BE65-B72CD3CC98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1" y="219456"/>
            <a:ext cx="8532055" cy="4131213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1" y="289441"/>
            <a:ext cx="2324605" cy="28956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41371"/>
            <a:ext cx="8229600" cy="70104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355600"/>
            <a:ext cx="2240280" cy="2807653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977B849-4F7B-42E2-A3C8-E6C19DD801C7}" type="datetimeFigureOut">
              <a:rPr lang="en-US" smtClean="0"/>
              <a:pPr>
                <a:defRPr/>
              </a:pPr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FFB4072-C573-477C-9668-9946722F7B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290512"/>
            <a:ext cx="5925312" cy="28956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1" y="219456"/>
            <a:ext cx="8532055" cy="4131213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289441"/>
            <a:ext cx="8306809" cy="36576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3323727"/>
            <a:ext cx="8183880" cy="7010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353568"/>
            <a:ext cx="8183880" cy="279196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4074584"/>
            <a:ext cx="2286000" cy="243417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29CFBF3C-DF0E-483A-8CDF-4BA871276625}" type="datetimeFigureOut">
              <a:rPr lang="en-US" smtClean="0"/>
              <a:pPr>
                <a:defRPr/>
              </a:pPr>
              <a:t>6/8/2016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4074584"/>
            <a:ext cx="2286000" cy="243417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4074584"/>
            <a:ext cx="457200" cy="243417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C74A50AA-99B1-4100-9C3F-00AC3B2932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65088" y="3835307"/>
            <a:ext cx="9261476" cy="776815"/>
          </a:xfrm>
          <a:prstGeom prst="rect">
            <a:avLst/>
          </a:prstGeom>
          <a:solidFill>
            <a:schemeClr val="tx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9075" y="3887729"/>
            <a:ext cx="9188993" cy="815590"/>
          </a:xfrm>
          <a:prstGeom prst="rect">
            <a:avLst/>
          </a:prstGeom>
          <a:noFill/>
        </p:spPr>
        <p:txBody>
          <a:bodyPr lIns="91422" tIns="45711" rIns="91422" bIns="45711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spc="150" dirty="0" smtClean="0">
                <a:ln w="11430"/>
                <a:solidFill>
                  <a:srgbClr val="FFFFF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Contact: </a:t>
            </a:r>
            <a:r>
              <a:rPr lang="en-US" sz="2300" b="1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dclmgmt@gmail.com</a:t>
            </a:r>
            <a:r>
              <a:rPr lang="en-US" sz="2300" b="1" spc="150" dirty="0" smtClean="0">
                <a:ln w="11430"/>
                <a:solidFill>
                  <a:srgbClr val="FFFFF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 </a:t>
            </a:r>
            <a:br>
              <a:rPr lang="en-US" sz="2300" b="1" spc="150" dirty="0" smtClean="0">
                <a:ln w="11430"/>
                <a:solidFill>
                  <a:srgbClr val="FFFFF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</a:br>
            <a:r>
              <a:rPr lang="en-US" sz="2300" b="1" spc="150" dirty="0" smtClean="0">
                <a:ln w="11430"/>
                <a:solidFill>
                  <a:srgbClr val="FFFFF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Call </a:t>
            </a:r>
            <a:r>
              <a:rPr lang="en-US" sz="2400" dirty="0" smtClean="0">
                <a:solidFill>
                  <a:schemeClr val="bg1"/>
                </a:solidFill>
              </a:rPr>
              <a:t>469-608-0DCL </a:t>
            </a:r>
            <a:r>
              <a:rPr lang="en-US" sz="2400" dirty="0">
                <a:solidFill>
                  <a:schemeClr val="bg1"/>
                </a:solidFill>
              </a:rPr>
              <a:t>or </a:t>
            </a:r>
            <a:r>
              <a:rPr lang="en-US" sz="2400" dirty="0" smtClean="0">
                <a:solidFill>
                  <a:schemeClr val="bg1"/>
                </a:solidFill>
              </a:rPr>
              <a:t>469-608-0325</a:t>
            </a:r>
            <a:endParaRPr lang="en-US" sz="2300" b="1" spc="150" dirty="0">
              <a:ln w="11430"/>
              <a:solidFill>
                <a:srgbClr val="FFFFF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44450" y="14681"/>
            <a:ext cx="9188450" cy="776815"/>
          </a:xfrm>
          <a:prstGeom prst="rect">
            <a:avLst/>
          </a:prstGeom>
          <a:solidFill>
            <a:schemeClr val="tx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2959" y="209972"/>
            <a:ext cx="9188993" cy="1061811"/>
          </a:xfrm>
          <a:prstGeom prst="rect">
            <a:avLst/>
          </a:prstGeom>
          <a:noFill/>
        </p:spPr>
        <p:txBody>
          <a:bodyPr lIns="91422" tIns="45711" rIns="91422" bIns="45711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bg1"/>
                </a:solidFill>
              </a:rPr>
              <a:t>Dallas Cricket League Presents</a:t>
            </a:r>
            <a:endParaRPr lang="en-US" sz="3100" b="1" spc="150" dirty="0" smtClean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100" b="1" spc="150" dirty="0">
              <a:ln w="11430"/>
              <a:solidFill>
                <a:srgbClr val="FFFFF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1" y="914400"/>
            <a:ext cx="8864048" cy="52320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Season 2 Corporate Champions Trophy 2016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66359" y="1613135"/>
            <a:ext cx="74721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Starting on </a:t>
            </a:r>
            <a:r>
              <a:rPr lang="en-US" sz="2400" b="1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July 23</a:t>
            </a:r>
            <a:r>
              <a:rPr lang="en-US" sz="2400" b="1" spc="150" baseline="3000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rd </a:t>
            </a:r>
            <a:r>
              <a:rPr lang="en-US" sz="2400" b="1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– August 20</a:t>
            </a:r>
            <a:r>
              <a:rPr lang="en-US" sz="2400" b="1" spc="150" baseline="3000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</a:t>
            </a:r>
            <a:r>
              <a:rPr lang="en-US" sz="2400" b="1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2016</a:t>
            </a:r>
            <a:endParaRPr lang="en-US" sz="2400" b="1" spc="150" dirty="0" smtClean="0">
              <a:ln w="11430"/>
              <a:solidFill>
                <a:srgbClr val="FF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spc="150" dirty="0" smtClean="0">
                <a:ln w="11430"/>
                <a:solidFill>
                  <a:srgbClr val="00206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Registration </a:t>
            </a:r>
            <a:r>
              <a:rPr lang="en-US" sz="2400" b="1" spc="150" dirty="0" smtClean="0">
                <a:ln w="11430"/>
                <a:solidFill>
                  <a:srgbClr val="00206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open</a:t>
            </a:r>
            <a:endParaRPr lang="en-US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www.dallascricket.net</a:t>
            </a:r>
            <a:endParaRPr lang="en-US" sz="24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Venue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Russell Creek Park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Plano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" y="33100"/>
            <a:ext cx="706582" cy="7313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497" y="47328"/>
            <a:ext cx="706582" cy="731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76" y="2106195"/>
            <a:ext cx="2253121" cy="1079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39" y="2228372"/>
            <a:ext cx="1973165" cy="16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65088" y="3981162"/>
            <a:ext cx="9261476" cy="590838"/>
          </a:xfrm>
          <a:prstGeom prst="rect">
            <a:avLst/>
          </a:prstGeom>
          <a:solidFill>
            <a:schemeClr val="tx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28847" y="4045759"/>
            <a:ext cx="9188993" cy="461647"/>
          </a:xfrm>
          <a:prstGeom prst="rect">
            <a:avLst/>
          </a:prstGeom>
          <a:noFill/>
        </p:spPr>
        <p:txBody>
          <a:bodyPr lIns="91422" tIns="45711" rIns="91422" bIns="45711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spc="150" dirty="0" smtClean="0">
                <a:ln w="11430"/>
                <a:solidFill>
                  <a:srgbClr val="FFFFF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Contact: </a:t>
            </a:r>
            <a:r>
              <a:rPr lang="en-US" sz="2300" b="1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dclmgmt@gmail.com</a:t>
            </a:r>
            <a:r>
              <a:rPr lang="en-US" sz="2300" b="1" spc="150" dirty="0" smtClean="0">
                <a:ln w="11430"/>
                <a:solidFill>
                  <a:srgbClr val="FFFFF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469-608-0DCL</a:t>
            </a:r>
            <a:endParaRPr lang="en-US" sz="2300" b="1" spc="150" dirty="0">
              <a:ln w="11430"/>
              <a:solidFill>
                <a:srgbClr val="0070C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44450" y="14681"/>
            <a:ext cx="9188450" cy="776815"/>
          </a:xfrm>
          <a:prstGeom prst="rect">
            <a:avLst/>
          </a:prstGeom>
          <a:solidFill>
            <a:schemeClr val="tx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2959" y="209972"/>
            <a:ext cx="9188993" cy="1061811"/>
          </a:xfrm>
          <a:prstGeom prst="rect">
            <a:avLst/>
          </a:prstGeom>
          <a:noFill/>
        </p:spPr>
        <p:txBody>
          <a:bodyPr lIns="91422" tIns="45711" rIns="91422" bIns="45711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FF0000"/>
                </a:solidFill>
              </a:rPr>
              <a:t>Dallas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Cricket</a:t>
            </a:r>
            <a:r>
              <a:rPr lang="en-US" sz="3200" b="1" dirty="0" smtClean="0">
                <a:solidFill>
                  <a:schemeClr val="bg1"/>
                </a:solidFill>
              </a:rPr>
              <a:t> League </a:t>
            </a:r>
            <a:r>
              <a:rPr lang="en-US" sz="3200" b="1" dirty="0" smtClean="0">
                <a:solidFill>
                  <a:srgbClr val="FF0000"/>
                </a:solidFill>
              </a:rPr>
              <a:t>Presents</a:t>
            </a:r>
            <a:endParaRPr lang="en-US" sz="3100" b="1" dirty="0" smtClean="0">
              <a:ln w="11430"/>
              <a:solidFill>
                <a:srgbClr val="FF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100" b="1" spc="150" dirty="0">
              <a:ln w="11430"/>
              <a:solidFill>
                <a:srgbClr val="FFFFF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1" y="740876"/>
            <a:ext cx="8864048" cy="52320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DFW </a:t>
            </a:r>
            <a:r>
              <a:rPr lang="en-US" sz="2800" b="1" dirty="0">
                <a:solidFill>
                  <a:srgbClr val="0070C0"/>
                </a:solidFill>
              </a:rPr>
              <a:t>T20 </a:t>
            </a:r>
            <a:r>
              <a:rPr lang="en-US" sz="2800" b="1" dirty="0">
                <a:solidFill>
                  <a:schemeClr val="bg1"/>
                </a:solidFill>
              </a:rPr>
              <a:t>Independence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Cup 2016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6358" y="1398013"/>
            <a:ext cx="74721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July 2</a:t>
            </a:r>
            <a:r>
              <a:rPr lang="en-US" sz="2400" b="1" spc="150" baseline="3000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nd</a:t>
            </a:r>
            <a:r>
              <a:rPr lang="en-US" sz="2400" b="1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</a:t>
            </a:r>
            <a:r>
              <a:rPr lang="en-US" sz="2400" b="1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</a:t>
            </a:r>
            <a:r>
              <a:rPr lang="en-US" sz="2400" b="1" spc="150" baseline="3000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rd</a:t>
            </a:r>
            <a:r>
              <a:rPr lang="en-US" sz="2400" b="1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,4</a:t>
            </a:r>
            <a:r>
              <a:rPr lang="en-US" sz="2400" b="1" spc="150" baseline="3000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</a:t>
            </a:r>
            <a:r>
              <a:rPr lang="en-US" sz="2400" b="1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2016</a:t>
            </a:r>
            <a:endParaRPr lang="en-US" sz="2400" b="1" spc="150" dirty="0">
              <a:ln w="11430"/>
              <a:solidFill>
                <a:srgbClr val="FF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spc="150" dirty="0" smtClean="0">
                <a:ln w="11430"/>
                <a:solidFill>
                  <a:srgbClr val="00206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Registration open</a:t>
            </a:r>
          </a:p>
          <a:p>
            <a:pPr algn="ctr"/>
            <a:endParaRPr lang="en-US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http://www.dallast20bash.com</a:t>
            </a:r>
            <a:endParaRPr lang="en-US" sz="24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Venue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Russell Creek Park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Plano</a:t>
            </a:r>
            <a:b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Irving &amp; Garland Cricket Ground</a:t>
            </a:r>
            <a:endParaRPr lang="en-US" sz="24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2" y="14681"/>
            <a:ext cx="734777" cy="7427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15" y="14679"/>
            <a:ext cx="734777" cy="7427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06" y="1271782"/>
            <a:ext cx="1457325" cy="1238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995" y="1271781"/>
            <a:ext cx="1411808" cy="14118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9049" y="2434707"/>
            <a:ext cx="1937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pperplate Gothic Light" panose="020E0507020206020404" pitchFamily="34" charset="0"/>
              </a:rPr>
              <a:t>Twenty20</a:t>
            </a:r>
            <a:endParaRPr lang="en-US" sz="2000" dirty="0">
              <a:latin typeface="Copperplate Gothic Light" panose="020E05070202060204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713" y="2552175"/>
            <a:ext cx="198966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/>
                <a:solidFill>
                  <a:schemeClr val="accent3"/>
                </a:solidFill>
              </a:rPr>
              <a:t>Independence</a:t>
            </a:r>
            <a:endParaRPr lang="en-US" sz="2000" b="1" cap="none" spc="0" dirty="0" smtClean="0">
              <a:ln/>
              <a:solidFill>
                <a:schemeClr val="accent3"/>
              </a:solidFill>
              <a:effectLst/>
            </a:endParaRPr>
          </a:p>
          <a:p>
            <a:pPr algn="ctr"/>
            <a:r>
              <a:rPr lang="en-US" sz="2000" b="1" cap="none" spc="0" dirty="0" smtClean="0">
                <a:ln/>
                <a:solidFill>
                  <a:schemeClr val="accent3"/>
                </a:solidFill>
                <a:effectLst/>
              </a:rPr>
              <a:t>Cup</a:t>
            </a:r>
            <a:endParaRPr 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28723" y="2973542"/>
            <a:ext cx="1563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153391" y="2834817"/>
            <a:ext cx="114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4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9955</TotalTime>
  <Words>64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Aspect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</dc:creator>
  <cp:lastModifiedBy>Nijjar, Kuljit-Singh</cp:lastModifiedBy>
  <cp:revision>225</cp:revision>
  <cp:lastPrinted>2014-02-06T05:44:14Z</cp:lastPrinted>
  <dcterms:created xsi:type="dcterms:W3CDTF">2014-02-06T05:11:16Z</dcterms:created>
  <dcterms:modified xsi:type="dcterms:W3CDTF">2016-06-08T20:35:57Z</dcterms:modified>
</cp:coreProperties>
</file>