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E9E9E9"/>
    <a:srgbClr val="FFFFFF"/>
    <a:srgbClr val="E7E7E7"/>
    <a:srgbClr val="EBEBEB"/>
    <a:srgbClr val="CDCDCD"/>
    <a:srgbClr val="F1F1F1"/>
    <a:srgbClr val="D1D1D1"/>
    <a:srgbClr val="F4F4F4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85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F255EB-B91C-4A44-BAF0-2AF9C7B30F5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1563-9515-441A-85BF-E29A94A6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3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45004"/>
            <a:ext cx="10437090" cy="791070"/>
          </a:xfrm>
          <a:prstGeom prst="rect">
            <a:avLst/>
          </a:prstGeom>
          <a:gradFill>
            <a:gsLst>
              <a:gs pos="0">
                <a:srgbClr val="FDFDFD"/>
              </a:gs>
              <a:gs pos="52000">
                <a:srgbClr val="E7E7E7"/>
              </a:gs>
              <a:gs pos="25000">
                <a:srgbClr val="F4F4F4"/>
              </a:gs>
              <a:gs pos="95575">
                <a:srgbClr val="CDCDCD"/>
              </a:gs>
              <a:gs pos="74000">
                <a:srgbClr val="D1D1D1"/>
              </a:gs>
            </a:gsLst>
            <a:lin ang="54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0160" y="1136075"/>
            <a:ext cx="10911841" cy="57219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7426" y="1611938"/>
            <a:ext cx="10797307" cy="1186678"/>
          </a:xfrm>
          <a:prstGeom prst="rect">
            <a:avLst/>
          </a:prstGeom>
          <a:solidFill>
            <a:srgbClr val="E9E9E9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115965" y="345004"/>
            <a:ext cx="1076035" cy="791070"/>
          </a:xfrm>
          <a:prstGeom prst="rect">
            <a:avLst/>
          </a:prstGeom>
          <a:gradFill>
            <a:gsLst>
              <a:gs pos="0">
                <a:srgbClr val="FDFDFD"/>
              </a:gs>
              <a:gs pos="52000">
                <a:srgbClr val="E7E7E7"/>
              </a:gs>
              <a:gs pos="25000">
                <a:srgbClr val="F4F4F4"/>
              </a:gs>
              <a:gs pos="95575">
                <a:srgbClr val="CDCDCD"/>
              </a:gs>
              <a:gs pos="74000">
                <a:srgbClr val="D1D1D1"/>
              </a:gs>
            </a:gsLst>
            <a:lin ang="54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4529"/>
            <a:ext cx="10429875" cy="791070"/>
          </a:xfrm>
          <a:prstGeom prst="rect">
            <a:avLst/>
          </a:prstGeom>
          <a:gradFill>
            <a:gsLst>
              <a:gs pos="0">
                <a:srgbClr val="FDFDFD"/>
              </a:gs>
              <a:gs pos="52000">
                <a:srgbClr val="E7E7E7"/>
              </a:gs>
              <a:gs pos="25000">
                <a:srgbClr val="F4F4F4"/>
              </a:gs>
              <a:gs pos="95575">
                <a:srgbClr val="CDCDCD"/>
              </a:gs>
              <a:gs pos="74000">
                <a:srgbClr val="D1D1D1"/>
              </a:gs>
            </a:gsLst>
            <a:lin ang="54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22025" y="354529"/>
            <a:ext cx="1069975" cy="791070"/>
          </a:xfrm>
          <a:prstGeom prst="rect">
            <a:avLst/>
          </a:prstGeom>
          <a:gradFill>
            <a:gsLst>
              <a:gs pos="0">
                <a:srgbClr val="FDFDFD"/>
              </a:gs>
              <a:gs pos="52000">
                <a:srgbClr val="E7E7E7"/>
              </a:gs>
              <a:gs pos="25000">
                <a:srgbClr val="F4F4F4"/>
              </a:gs>
              <a:gs pos="95575">
                <a:srgbClr val="CDCDCD"/>
              </a:gs>
              <a:gs pos="74000">
                <a:srgbClr val="D1D1D1"/>
              </a:gs>
            </a:gsLst>
            <a:lin ang="54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>Omega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Kumar</dc:creator>
  <cp:lastModifiedBy>Vignesh Kumar</cp:lastModifiedBy>
  <cp:revision>8</cp:revision>
  <dcterms:created xsi:type="dcterms:W3CDTF">2019-08-16T14:25:35Z</dcterms:created>
  <dcterms:modified xsi:type="dcterms:W3CDTF">2019-08-16T18:08:24Z</dcterms:modified>
</cp:coreProperties>
</file>