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2306-504B-4CFB-91D7-4438680C263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08C7-2522-4804-834F-EB18DE781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9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2306-504B-4CFB-91D7-4438680C263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08C7-2522-4804-834F-EB18DE781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8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2306-504B-4CFB-91D7-4438680C263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08C7-2522-4804-834F-EB18DE781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0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2306-504B-4CFB-91D7-4438680C263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08C7-2522-4804-834F-EB18DE781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2306-504B-4CFB-91D7-4438680C263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08C7-2522-4804-834F-EB18DE781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8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2306-504B-4CFB-91D7-4438680C263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08C7-2522-4804-834F-EB18DE781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2306-504B-4CFB-91D7-4438680C263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08C7-2522-4804-834F-EB18DE781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1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2306-504B-4CFB-91D7-4438680C263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08C7-2522-4804-834F-EB18DE781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5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2306-504B-4CFB-91D7-4438680C263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08C7-2522-4804-834F-EB18DE781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2306-504B-4CFB-91D7-4438680C263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08C7-2522-4804-834F-EB18DE781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4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2306-504B-4CFB-91D7-4438680C263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08C7-2522-4804-834F-EB18DE781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E2306-504B-4CFB-91D7-4438680C263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08C7-2522-4804-834F-EB18DE781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6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342"/>
            <a:ext cx="12192000" cy="623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6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342"/>
            <a:ext cx="12192000" cy="623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Omega Healthcare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Kumar</dc:creator>
  <cp:lastModifiedBy>Vignesh Kumar</cp:lastModifiedBy>
  <cp:revision>3</cp:revision>
  <dcterms:created xsi:type="dcterms:W3CDTF">2019-10-09T17:45:37Z</dcterms:created>
  <dcterms:modified xsi:type="dcterms:W3CDTF">2019-10-09T17:46:24Z</dcterms:modified>
</cp:coreProperties>
</file>