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71" r:id="rId3"/>
    <p:sldId id="260" r:id="rId4"/>
    <p:sldId id="262" r:id="rId5"/>
    <p:sldId id="272" r:id="rId6"/>
    <p:sldId id="273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53"/>
    <p:restoredTop sz="96327"/>
  </p:normalViewPr>
  <p:slideViewPr>
    <p:cSldViewPr snapToGrid="0">
      <p:cViewPr varScale="1">
        <p:scale>
          <a:sx n="224" d="100"/>
          <a:sy n="22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TBP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04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Solution 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3894531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Describe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specific characteristics that a product must have to meet the needs of the stakeholders and the business itself. They fall into two large groups.</a:t>
            </a:r>
          </a:p>
          <a:p>
            <a:pPr marL="0" indent="0" algn="l">
              <a:buNone/>
            </a:pPr>
            <a:endParaRPr lang="en-US" sz="200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Functional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requirements define what a product must do, what its features and functions are.</a:t>
            </a:r>
          </a:p>
          <a:p>
            <a:pPr marL="457200" lvl="1" indent="0">
              <a:buNone/>
            </a:pPr>
            <a:endParaRPr lang="en-US" sz="200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Nonfunctional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requirements describe the general properties of a system. They are also known as </a:t>
            </a:r>
            <a:r>
              <a:rPr lang="en-US" sz="20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quality attributes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33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605AF-D060-6C27-E99B-91E59681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HIGH-LEVEL </a:t>
            </a:r>
            <a:b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BB448-E25C-E8BC-13AF-E78B0BE9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Let’s get into some…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0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Utilize a Database: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QL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Nothing wrong with keeping it simple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greSQL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MySQL+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MongoDB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 like that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Oracle Database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Ok boomer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Microso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ft SQL Server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What are you a business student?</a:t>
            </a:r>
          </a:p>
        </p:txBody>
      </p:sp>
    </p:spTree>
    <p:extLst>
      <p:ext uri="{BB962C8B-B14F-4D97-AF65-F5344CB8AC3E}">
        <p14:creationId xmlns:p14="http://schemas.microsoft.com/office/powerpoint/2010/main" val="34157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Two Publicly Available APIs: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Twitter API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Elon is that you?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Google Maps API</a:t>
            </a:r>
            <a:endParaRPr lang="en-US" sz="20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 all seriousness, this one is actually useful</a:t>
            </a:r>
          </a:p>
          <a:p>
            <a:pPr algn="l"/>
            <a:r>
              <a:rPr lang="en-US" sz="2000" b="1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OpenWeatherMap</a:t>
            </a: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API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“Hey Siri, what’s the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high today?”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OpenAI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API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Maybe Skynet isn’t so far off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Spotify Web API</a:t>
            </a:r>
            <a:endParaRPr lang="en-US" sz="20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Apple Music? No thanks. Pandora?! Who are you?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Third-Party Authentication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Oauth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(Facebook, Google, Twitter)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will actually… no you SHOULD use this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Microsoft Account Authentication (Microsoft Services)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Someone say Outlook?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Apple ID Authentication (Apple Services)_</a:t>
            </a:r>
            <a:endParaRPr lang="en-US" sz="2000" b="1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Green bubbles statistically get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ghosted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GitHub Authentication (GitHub Services)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Hey… We’ve seen this before…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Okta (Identity Management Platform for Third-Party Auth)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Honestly, I just went down a rabbit hole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2618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Decoupled Architecture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headless content management system (CMS) that separates content creation from content delivery</a:t>
            </a:r>
          </a:p>
          <a:p>
            <a:pPr algn="l"/>
            <a:r>
              <a:rPr lang="en-US" sz="20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microservices architecture, where each service is responsible for a specific function and communicates with other services via APIs</a:t>
            </a:r>
          </a:p>
          <a:p>
            <a:pPr algn="l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serverless architecture, where the application’s code is split into small, independent functions that are executed in response to specific events or triggers</a:t>
            </a:r>
          </a:p>
          <a:p>
            <a:pPr algn="l"/>
            <a:r>
              <a:rPr lang="en-US" sz="20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client-server architecture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where the client and server are loosely coupled and communicate via APIs or other standardized protocols</a:t>
            </a:r>
          </a:p>
          <a:p>
            <a:pPr lvl="1"/>
            <a:r>
              <a:rPr lang="en-US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is what you all will be putting together</a:t>
            </a:r>
          </a:p>
        </p:txBody>
      </p:sp>
    </p:spTree>
    <p:extLst>
      <p:ext uri="{BB962C8B-B14F-4D97-AF65-F5344CB8AC3E}">
        <p14:creationId xmlns:p14="http://schemas.microsoft.com/office/powerpoint/2010/main" val="24750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7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9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5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0" name="Isosceles Triangle 515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Isosceles Triangle 515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RESOURCES…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768BEB-D6FC-2B99-B7C8-5D340566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3172-EF8A-606D-5A1C-689A5737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74957"/>
            <a:ext cx="3200400" cy="293636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C9F9DA7-36DF-49BF-6A69-A8E73A50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2123100"/>
            <a:ext cx="32004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lab04.txt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04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4889</TotalTime>
  <Words>377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JetBrains Mono</vt:lpstr>
      <vt:lpstr>Wingdings 2</vt:lpstr>
      <vt:lpstr>Quotable</vt:lpstr>
      <vt:lpstr>TBP 101:  REQUIREMENTS</vt:lpstr>
      <vt:lpstr>Solution Requirements</vt:lpstr>
      <vt:lpstr>HIGH-LEVEL  REQUIREMENTS</vt:lpstr>
      <vt:lpstr>Utilize a Database:</vt:lpstr>
      <vt:lpstr>Two Publicly Available APIs:</vt:lpstr>
      <vt:lpstr>Third-Party Authentication</vt:lpstr>
      <vt:lpstr>A Decoupled Architecture</vt:lpstr>
      <vt:lpstr>RESOURCES…</vt:lpstr>
      <vt:lpstr>git add lab04.txt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19</cp:revision>
  <dcterms:created xsi:type="dcterms:W3CDTF">2022-09-13T22:11:27Z</dcterms:created>
  <dcterms:modified xsi:type="dcterms:W3CDTF">2023-02-17T03:34:18Z</dcterms:modified>
</cp:coreProperties>
</file>